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true"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Pretendard ExtraBold"/>
      <p:bold r:id="rId17"/>
    </p:embeddedFont>
    <p:embeddedFont>
      <p:font typeface="Pretendard Bold"/>
      <p:bold r:id="rId18"/>
    </p:embeddedFont>
    <p:embeddedFont>
      <p:font typeface="Pretendard SemiBold"/>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fntdata" Type="http://schemas.openxmlformats.org/officeDocument/2006/relationships/font"/><Relationship Id="rId18" Target="fonts/font2.fntdata" Type="http://schemas.openxmlformats.org/officeDocument/2006/relationships/font"/><Relationship Id="rId19" Target="fonts/font3.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9.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3366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780000">
            <a:off x="-774700" y="4965700"/>
            <a:ext cx="20739100" cy="8039100"/>
          </a:xfrm>
          <a:prstGeom prst="rect">
            <a:avLst/>
          </a:prstGeom>
        </p:spPr>
      </p:pic>
      <p:pic>
        <p:nvPicPr>
          <p:cNvPr name="Picture 3" id="3"/>
          <p:cNvPicPr>
            <a:picLocks noChangeAspect="true"/>
          </p:cNvPicPr>
          <p:nvPr/>
        </p:nvPicPr>
        <p:blipFill>
          <a:blip r:embed="rId3"/>
          <a:stretch>
            <a:fillRect/>
          </a:stretch>
        </p:blipFill>
        <p:spPr>
          <a:xfrm rot="-780000">
            <a:off x="-482600" y="6553200"/>
            <a:ext cx="20739100" cy="8039100"/>
          </a:xfrm>
          <a:prstGeom prst="rect">
            <a:avLst/>
          </a:prstGeom>
        </p:spPr>
      </p:pic>
      <p:sp>
        <p:nvSpPr>
          <p:cNvPr name="TextBox 4" id="4"/>
          <p:cNvSpPr txBox="true"/>
          <p:nvPr/>
        </p:nvSpPr>
        <p:spPr>
          <a:xfrm rot="-780000">
            <a:off x="800100" y="3581400"/>
            <a:ext cx="13576300" cy="1841500"/>
          </a:xfrm>
          <a:prstGeom prst="rect">
            <a:avLst/>
          </a:prstGeom>
        </p:spPr>
        <p:txBody>
          <a:bodyPr anchor="ctr" rtlCol="false" lIns="0" tIns="0" rIns="0" bIns="0"/>
          <a:lstStyle/>
          <a:p>
            <a:pPr algn="ctr" lvl="0">
              <a:lnSpc>
                <a:spcPct val="110390"/>
              </a:lnSpc>
            </a:pPr>
            <a:r>
              <a:rPr lang="ko-KR" sz="10400" b="false" i="false" u="none" strike="noStrike" spc="-600">
                <a:solidFill>
                  <a:srgbClr val="FFFFFF"/>
                </a:solidFill>
                <a:ea typeface="Pretendard ExtraBold"/>
              </a:rPr>
              <a:t>인공지능의</a:t>
            </a:r>
            <a:r>
              <a:rPr lang="en-US" sz="10400" b="false" i="false" u="none" strike="noStrike" spc="-600">
                <a:solidFill>
                  <a:srgbClr val="FFFFFF"/>
                </a:solidFill>
                <a:latin typeface="Pretendard ExtraBold"/>
              </a:rPr>
              <a:t> </a:t>
            </a:r>
          </a:p>
        </p:txBody>
      </p:sp>
      <p:sp>
        <p:nvSpPr>
          <p:cNvPr name="TextBox 5" id="5"/>
          <p:cNvSpPr txBox="true"/>
          <p:nvPr/>
        </p:nvSpPr>
        <p:spPr>
          <a:xfrm rot="-780000">
            <a:off x="3987800" y="4381500"/>
            <a:ext cx="13576300" cy="1841500"/>
          </a:xfrm>
          <a:prstGeom prst="rect">
            <a:avLst/>
          </a:prstGeom>
        </p:spPr>
        <p:txBody>
          <a:bodyPr anchor="ctr" rtlCol="false" lIns="0" tIns="0" rIns="0" bIns="0"/>
          <a:lstStyle/>
          <a:p>
            <a:pPr algn="ctr" lvl="0">
              <a:lnSpc>
                <a:spcPct val="110390"/>
              </a:lnSpc>
            </a:pPr>
            <a:r>
              <a:rPr lang="ko-KR" sz="10400" b="false" i="false" u="none" strike="noStrike" spc="-600">
                <a:solidFill>
                  <a:srgbClr val="03366C"/>
                </a:solidFill>
                <a:ea typeface="Pretendard Bold"/>
              </a:rPr>
              <a:t>감성지능</a:t>
            </a:r>
          </a:p>
        </p:txBody>
      </p:sp>
      <p:sp>
        <p:nvSpPr>
          <p:cNvPr name="TextBox 6" id="6"/>
          <p:cNvSpPr txBox="true"/>
          <p:nvPr/>
        </p:nvSpPr>
        <p:spPr>
          <a:xfrm rot="-780000">
            <a:off x="15405100" y="4927600"/>
            <a:ext cx="2768600" cy="381000"/>
          </a:xfrm>
          <a:prstGeom prst="rect">
            <a:avLst/>
          </a:prstGeom>
        </p:spPr>
        <p:txBody>
          <a:bodyPr anchor="ctr" rtlCol="false" lIns="0" tIns="0" rIns="0" bIns="0"/>
          <a:lstStyle/>
          <a:p>
            <a:pPr algn="r" lvl="0">
              <a:lnSpc>
                <a:spcPct val="143590"/>
              </a:lnSpc>
            </a:pPr>
            <a:r>
              <a:rPr lang="en-US" sz="2200" b="false" i="false" u="none" strike="noStrike">
                <a:solidFill>
                  <a:srgbClr val="FFFFFF"/>
                </a:solidFill>
                <a:latin typeface="Pretendard SemiBold"/>
              </a:rPr>
              <a:t>21213 </a:t>
            </a:r>
            <a:r>
              <a:rPr lang="ko-KR" sz="2200" b="false" i="false" u="none" strike="noStrike">
                <a:solidFill>
                  <a:srgbClr val="FFFFFF"/>
                </a:solidFill>
                <a:ea typeface="Pretendard SemiBold"/>
              </a:rPr>
              <a:t>안준혁</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15360000">
            <a:off x="-4826000" y="-1181100"/>
            <a:ext cx="12357100" cy="11531600"/>
          </a:xfrm>
          <a:prstGeom prst="rect">
            <a:avLst/>
          </a:prstGeom>
        </p:spPr>
      </p:pic>
      <p:sp>
        <p:nvSpPr>
          <p:cNvPr name="TextBox 3" id="3"/>
          <p:cNvSpPr txBox="true"/>
          <p:nvPr/>
        </p:nvSpPr>
        <p:spPr>
          <a:xfrm rot="0">
            <a:off x="762000" y="1181100"/>
            <a:ext cx="6134100" cy="1346200"/>
          </a:xfrm>
          <a:prstGeom prst="rect">
            <a:avLst/>
          </a:prstGeom>
        </p:spPr>
        <p:txBody>
          <a:bodyPr anchor="ctr" rtlCol="false" lIns="0" tIns="0" rIns="0" bIns="0"/>
          <a:lstStyle/>
          <a:p>
            <a:pPr algn="ctr" lvl="0">
              <a:lnSpc>
                <a:spcPct val="101259"/>
              </a:lnSpc>
            </a:pPr>
            <a:r>
              <a:rPr lang="ko-KR" sz="7500" b="false" i="false" u="none" strike="noStrike" spc="-300">
                <a:solidFill>
                  <a:srgbClr val="FFFFFF"/>
                </a:solidFill>
                <a:ea typeface="Pretendard SemiBold"/>
              </a:rPr>
              <a:t>비판</a:t>
            </a:r>
          </a:p>
        </p:txBody>
      </p:sp>
      <p:pic>
        <p:nvPicPr>
          <p:cNvPr name="Picture 4" id="4"/>
          <p:cNvPicPr>
            <a:picLocks noChangeAspect="true"/>
          </p:cNvPicPr>
          <p:nvPr/>
        </p:nvPicPr>
        <p:blipFill>
          <a:blip r:embed="rId3"/>
          <a:stretch>
            <a:fillRect/>
          </a:stretch>
        </p:blipFill>
        <p:spPr>
          <a:xfrm rot="-900000">
            <a:off x="101600" y="-889000"/>
            <a:ext cx="1206500" cy="4610100"/>
          </a:xfrm>
          <a:prstGeom prst="rect">
            <a:avLst/>
          </a:prstGeom>
        </p:spPr>
      </p:pic>
      <p:pic>
        <p:nvPicPr>
          <p:cNvPr name="Picture 5" id="5"/>
          <p:cNvPicPr>
            <a:picLocks noChangeAspect="true"/>
          </p:cNvPicPr>
          <p:nvPr/>
        </p:nvPicPr>
        <p:blipFill>
          <a:blip r:embed="rId4"/>
          <a:stretch>
            <a:fillRect/>
          </a:stretch>
        </p:blipFill>
        <p:spPr>
          <a:xfrm rot="0">
            <a:off x="9626600" y="990600"/>
            <a:ext cx="7518400" cy="5283200"/>
          </a:xfrm>
          <a:prstGeom prst="rect">
            <a:avLst/>
          </a:prstGeom>
        </p:spPr>
      </p:pic>
      <p:pic>
        <p:nvPicPr>
          <p:cNvPr name="Picture 6" id="6"/>
          <p:cNvPicPr>
            <a:picLocks noChangeAspect="true"/>
          </p:cNvPicPr>
          <p:nvPr/>
        </p:nvPicPr>
        <p:blipFill>
          <a:blip r:embed="rId5"/>
          <a:stretch>
            <a:fillRect/>
          </a:stretch>
        </p:blipFill>
        <p:spPr>
          <a:xfrm rot="10800000">
            <a:off x="1892300" y="4660900"/>
            <a:ext cx="2616200" cy="2692400"/>
          </a:xfrm>
          <a:prstGeom prst="rect">
            <a:avLst/>
          </a:prstGeom>
        </p:spPr>
      </p:pic>
      <p:sp>
        <p:nvSpPr>
          <p:cNvPr name="TextBox 7" id="7"/>
          <p:cNvSpPr txBox="true"/>
          <p:nvPr/>
        </p:nvSpPr>
        <p:spPr>
          <a:xfrm rot="0">
            <a:off x="11074400" y="6007100"/>
            <a:ext cx="4635500" cy="279400"/>
          </a:xfrm>
          <a:prstGeom prst="rect">
            <a:avLst/>
          </a:prstGeom>
        </p:spPr>
        <p:txBody>
          <a:bodyPr anchor="ctr" rtlCol="false" lIns="0" tIns="0" rIns="0" bIns="0"/>
          <a:lstStyle/>
          <a:p>
            <a:pPr algn="ctr" lvl="0">
              <a:lnSpc>
                <a:spcPct val="143590"/>
              </a:lnSpc>
            </a:pPr>
            <a:r>
              <a:rPr lang="ko-KR" sz="1600" b="false" i="false" u="none" strike="noStrike">
                <a:solidFill>
                  <a:srgbClr val="03366C"/>
                </a:solidFill>
                <a:ea typeface="Pretendard SemiBold"/>
              </a:rPr>
              <a:t>인텔이</a:t>
            </a:r>
            <a:r>
              <a:rPr lang="en-US" sz="1600" b="false" i="false" u="none" strike="noStrike">
                <a:solidFill>
                  <a:srgbClr val="03366C"/>
                </a:solidFill>
                <a:latin typeface="Pretendard SemiBold"/>
              </a:rPr>
              <a:t> </a:t>
            </a:r>
            <a:r>
              <a:rPr lang="ko-KR" sz="1600" b="false" i="false" u="none" strike="noStrike">
                <a:solidFill>
                  <a:srgbClr val="03366C"/>
                </a:solidFill>
                <a:ea typeface="Pretendard SemiBold"/>
              </a:rPr>
              <a:t>개발</a:t>
            </a:r>
            <a:r>
              <a:rPr lang="en-US" sz="1600" b="false" i="false" u="none" strike="noStrike">
                <a:solidFill>
                  <a:srgbClr val="03366C"/>
                </a:solidFill>
                <a:latin typeface="Pretendard SemiBold"/>
              </a:rPr>
              <a:t> </a:t>
            </a:r>
            <a:r>
              <a:rPr lang="ko-KR" sz="1600" b="false" i="false" u="none" strike="noStrike">
                <a:solidFill>
                  <a:srgbClr val="03366C"/>
                </a:solidFill>
                <a:ea typeface="Pretendard SemiBold"/>
              </a:rPr>
              <a:t>중이던</a:t>
            </a:r>
            <a:r>
              <a:rPr lang="en-US" sz="1600" b="false" i="false" u="none" strike="noStrike">
                <a:solidFill>
                  <a:srgbClr val="03366C"/>
                </a:solidFill>
                <a:latin typeface="Pretendard SemiBold"/>
              </a:rPr>
              <a:t> ZOOM </a:t>
            </a:r>
            <a:r>
              <a:rPr lang="ko-KR" sz="1600" b="false" i="false" u="none" strike="noStrike">
                <a:solidFill>
                  <a:srgbClr val="03366C"/>
                </a:solidFill>
                <a:ea typeface="Pretendard SemiBold"/>
              </a:rPr>
              <a:t>감정</a:t>
            </a:r>
            <a:r>
              <a:rPr lang="en-US" sz="1600" b="false" i="false" u="none" strike="noStrike">
                <a:solidFill>
                  <a:srgbClr val="03366C"/>
                </a:solidFill>
                <a:latin typeface="Pretendard SemiBold"/>
              </a:rPr>
              <a:t> </a:t>
            </a:r>
            <a:r>
              <a:rPr lang="ko-KR" sz="1600" b="false" i="false" u="none" strike="noStrike">
                <a:solidFill>
                  <a:srgbClr val="03366C"/>
                </a:solidFill>
                <a:ea typeface="Pretendard SemiBold"/>
              </a:rPr>
              <a:t>인식</a:t>
            </a:r>
            <a:r>
              <a:rPr lang="en-US" sz="1600" b="false" i="false" u="none" strike="noStrike">
                <a:solidFill>
                  <a:srgbClr val="03366C"/>
                </a:solidFill>
                <a:latin typeface="Pretendard SemiBold"/>
              </a:rPr>
              <a:t> </a:t>
            </a:r>
            <a:r>
              <a:rPr lang="ko-KR" sz="1600" b="false" i="false" u="none" strike="noStrike">
                <a:solidFill>
                  <a:srgbClr val="03366C"/>
                </a:solidFill>
                <a:ea typeface="Pretendard SemiBold"/>
              </a:rPr>
              <a:t>기능</a:t>
            </a:r>
          </a:p>
        </p:txBody>
      </p:sp>
      <p:sp>
        <p:nvSpPr>
          <p:cNvPr name="TextBox 8" id="8"/>
          <p:cNvSpPr txBox="true"/>
          <p:nvPr/>
        </p:nvSpPr>
        <p:spPr>
          <a:xfrm rot="0">
            <a:off x="10236200" y="7467600"/>
            <a:ext cx="6362700" cy="1828800"/>
          </a:xfrm>
          <a:prstGeom prst="rect">
            <a:avLst/>
          </a:prstGeom>
        </p:spPr>
        <p:txBody>
          <a:bodyPr anchor="ctr" rtlCol="false" lIns="0" tIns="0" rIns="0" bIns="0"/>
          <a:lstStyle/>
          <a:p>
            <a:pPr algn="l" lvl="0" indent="-342900" marL="342900">
              <a:lnSpc>
                <a:spcPct val="143590"/>
              </a:lnSpc>
              <a:buClr>
                <a:srgbClr val="03366C"/>
              </a:buClr>
              <a:buFont typeface="Arial"/>
              <a:buChar char="●"/>
            </a:pPr>
            <a:r>
              <a:rPr lang="ko-KR" sz="2200" b="false" i="false" u="none" strike="noStrike">
                <a:solidFill>
                  <a:srgbClr val="03366C"/>
                </a:solidFill>
                <a:ea typeface="Pretendard SemiBold"/>
              </a:rPr>
              <a:t>프라이버시</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침해</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우려</a:t>
            </a:r>
          </a:p>
          <a:p>
            <a:pPr algn="l" lvl="0" indent="-342900" marL="342900">
              <a:lnSpc>
                <a:spcPct val="143590"/>
              </a:lnSpc>
              <a:buClr>
                <a:srgbClr val="03366C"/>
              </a:buClr>
              <a:buFont typeface="Arial"/>
              <a:buChar char="●"/>
            </a:pPr>
            <a:r>
              <a:rPr lang="ko-KR" sz="2200" b="false" i="false" u="none" strike="noStrike">
                <a:solidFill>
                  <a:srgbClr val="03366C"/>
                </a:solidFill>
                <a:ea typeface="Pretendard SemiBold"/>
              </a:rPr>
              <a:t>인종</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나이</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성별</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등에</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따라</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다른</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결과가</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나타날</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수</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있어</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편견</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조장</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가능성</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존재</a:t>
            </a:r>
          </a:p>
          <a:p>
            <a:pPr algn="l" lvl="0" indent="-342900" marL="342900">
              <a:lnSpc>
                <a:spcPct val="143590"/>
              </a:lnSpc>
              <a:buClr>
                <a:srgbClr val="03366C"/>
              </a:buClr>
              <a:buFont typeface="Arial"/>
              <a:buChar char="●"/>
            </a:pPr>
            <a:r>
              <a:rPr lang="ko-KR" sz="2200" b="false" i="false" u="none" strike="noStrike">
                <a:solidFill>
                  <a:srgbClr val="03366C"/>
                </a:solidFill>
                <a:ea typeface="Pretendard SemiBold"/>
              </a:rPr>
              <a:t>감정을</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잘못</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판단할</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수</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있음</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3366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5400000">
            <a:off x="-2590800" y="1358900"/>
            <a:ext cx="12915900" cy="7721600"/>
          </a:xfrm>
          <a:prstGeom prst="rect">
            <a:avLst/>
          </a:prstGeom>
        </p:spPr>
      </p:pic>
      <p:pic>
        <p:nvPicPr>
          <p:cNvPr name="Picture 3" id="3"/>
          <p:cNvPicPr>
            <a:picLocks noChangeAspect="true"/>
          </p:cNvPicPr>
          <p:nvPr/>
        </p:nvPicPr>
        <p:blipFill>
          <a:blip r:embed="rId3"/>
          <a:stretch>
            <a:fillRect/>
          </a:stretch>
        </p:blipFill>
        <p:spPr>
          <a:xfrm rot="16200000">
            <a:off x="7023100" y="-2019300"/>
            <a:ext cx="1612900" cy="6172200"/>
          </a:xfrm>
          <a:prstGeom prst="rect">
            <a:avLst/>
          </a:prstGeom>
        </p:spPr>
      </p:pic>
      <p:pic>
        <p:nvPicPr>
          <p:cNvPr name="Picture 4" id="4"/>
          <p:cNvPicPr>
            <a:picLocks noChangeAspect="true"/>
          </p:cNvPicPr>
          <p:nvPr/>
        </p:nvPicPr>
        <p:blipFill>
          <a:blip r:embed="rId4"/>
          <a:stretch>
            <a:fillRect/>
          </a:stretch>
        </p:blipFill>
        <p:spPr>
          <a:xfrm rot="5400000">
            <a:off x="6756400" y="7543800"/>
            <a:ext cx="774700" cy="4229100"/>
          </a:xfrm>
          <a:prstGeom prst="rect">
            <a:avLst/>
          </a:prstGeom>
        </p:spPr>
      </p:pic>
      <p:sp>
        <p:nvSpPr>
          <p:cNvPr name="TextBox 5" id="5"/>
          <p:cNvSpPr txBox="true"/>
          <p:nvPr/>
        </p:nvSpPr>
        <p:spPr>
          <a:xfrm rot="0">
            <a:off x="1041400" y="4305300"/>
            <a:ext cx="5930900" cy="1600200"/>
          </a:xfrm>
          <a:prstGeom prst="rect">
            <a:avLst/>
          </a:prstGeom>
        </p:spPr>
        <p:txBody>
          <a:bodyPr anchor="ctr" rtlCol="false" lIns="0" tIns="0" rIns="0" bIns="0"/>
          <a:lstStyle/>
          <a:p>
            <a:pPr algn="l" lvl="0">
              <a:lnSpc>
                <a:spcPct val="101259"/>
              </a:lnSpc>
            </a:pPr>
            <a:r>
              <a:rPr lang="ko-KR" sz="9000" b="false" i="false" u="none" strike="noStrike" spc="-400">
                <a:solidFill>
                  <a:srgbClr val="03366C"/>
                </a:solidFill>
                <a:ea typeface="Pretendard SemiBold"/>
              </a:rPr>
              <a:t>감사합니다</a:t>
            </a:r>
            <a:r>
              <a:rPr lang="en-US" sz="9000" b="false" i="false" u="none" strike="noStrike" spc="-400">
                <a:solidFill>
                  <a:srgbClr val="03366C"/>
                </a:solidFill>
                <a:latin typeface="Pretendard SemiBold"/>
              </a:rPr>
              <a:t>.</a:t>
            </a:r>
          </a:p>
        </p:txBody>
      </p:sp>
      <p:pic>
        <p:nvPicPr>
          <p:cNvPr name="Picture 6" id="6"/>
          <p:cNvPicPr>
            <a:picLocks noChangeAspect="true"/>
          </p:cNvPicPr>
          <p:nvPr/>
        </p:nvPicPr>
        <p:blipFill>
          <a:blip r:embed="rId5"/>
          <a:stretch>
            <a:fillRect/>
          </a:stretch>
        </p:blipFill>
        <p:spPr>
          <a:xfrm rot="0">
            <a:off x="10375900" y="8928100"/>
            <a:ext cx="8496300" cy="1054100"/>
          </a:xfrm>
          <a:prstGeom prst="rect">
            <a:avLst/>
          </a:prstGeom>
        </p:spPr>
      </p:pic>
      <p:pic>
        <p:nvPicPr>
          <p:cNvPr name="Picture 7" id="7"/>
          <p:cNvPicPr>
            <a:picLocks noChangeAspect="true"/>
          </p:cNvPicPr>
          <p:nvPr/>
        </p:nvPicPr>
        <p:blipFill>
          <a:blip r:embed="rId6"/>
          <a:stretch>
            <a:fillRect/>
          </a:stretch>
        </p:blipFill>
        <p:spPr>
          <a:xfrm rot="0">
            <a:off x="16713200" y="9207500"/>
            <a:ext cx="381000" cy="266700"/>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52400" y="2387600"/>
            <a:ext cx="18440400" cy="22707600"/>
          </a:xfrm>
          <a:prstGeom prst="rect">
            <a:avLst/>
          </a:prstGeom>
        </p:spPr>
      </p:pic>
      <p:sp>
        <p:nvSpPr>
          <p:cNvPr name="TextBox 3" id="3"/>
          <p:cNvSpPr txBox="true"/>
          <p:nvPr/>
        </p:nvSpPr>
        <p:spPr>
          <a:xfrm rot="0">
            <a:off x="1574800" y="850900"/>
            <a:ext cx="5397500" cy="1244600"/>
          </a:xfrm>
          <a:prstGeom prst="rect">
            <a:avLst/>
          </a:prstGeom>
        </p:spPr>
        <p:txBody>
          <a:bodyPr anchor="ctr" rtlCol="false" lIns="0" tIns="0" rIns="0" bIns="0"/>
          <a:lstStyle/>
          <a:p>
            <a:pPr algn="l" lvl="0">
              <a:lnSpc>
                <a:spcPct val="101259"/>
              </a:lnSpc>
            </a:pPr>
            <a:r>
              <a:rPr lang="ko-KR" sz="7000" b="false" i="false" u="none" strike="noStrike" spc="-300">
                <a:solidFill>
                  <a:srgbClr val="03366C"/>
                </a:solidFill>
                <a:ea typeface="Pretendard SemiBold"/>
              </a:rPr>
              <a:t>목차</a:t>
            </a:r>
          </a:p>
        </p:txBody>
      </p:sp>
      <p:grpSp>
        <p:nvGrpSpPr>
          <p:cNvPr name="Group 4" id="4"/>
          <p:cNvGrpSpPr/>
          <p:nvPr/>
        </p:nvGrpSpPr>
        <p:grpSpPr>
          <a:xfrm>
            <a:off x="2147483647" y="2147483647"/>
            <a:ext cx="2147483647" cy="2147483647"/>
          </a:xfrm>
        </p:grpSpPr>
      </p:grpSp>
      <p:grpSp>
        <p:nvGrpSpPr>
          <p:cNvPr name="Group 5" id="5"/>
          <p:cNvGrpSpPr/>
          <p:nvPr/>
        </p:nvGrpSpPr>
        <p:grpSpPr>
          <a:xfrm>
            <a:off x="2147483647" y="2147483647"/>
            <a:ext cx="2147483647" cy="2147483647"/>
          </a:xfrm>
        </p:grpSpPr>
      </p:grpSp>
      <p:sp>
        <p:nvSpPr>
          <p:cNvPr name="TextBox 6" id="6"/>
          <p:cNvSpPr txBox="true"/>
          <p:nvPr/>
        </p:nvSpPr>
        <p:spPr>
          <a:xfrm rot="0">
            <a:off x="7785100" y="6959600"/>
            <a:ext cx="2768600" cy="1346200"/>
          </a:xfrm>
          <a:prstGeom prst="rect">
            <a:avLst/>
          </a:prstGeom>
        </p:spPr>
        <p:txBody>
          <a:bodyPr anchor="ctr" rtlCol="false" lIns="0" tIns="0" rIns="0" bIns="0"/>
          <a:lstStyle/>
          <a:p>
            <a:pPr algn="l" lvl="0">
              <a:lnSpc>
                <a:spcPct val="143590"/>
              </a:lnSpc>
            </a:pPr>
            <a:r>
              <a:rPr lang="ko-KR" sz="2200" b="false" i="false" u="none" strike="noStrike">
                <a:solidFill>
                  <a:srgbClr val="FFFFFF"/>
                </a:solidFill>
                <a:ea typeface="Pretendard SemiBold"/>
              </a:rPr>
              <a:t>인공지능과</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컴퓨터가</a:t>
            </a:r>
          </a:p>
          <a:p>
            <a:pPr algn="l" lvl="0">
              <a:lnSpc>
                <a:spcPct val="143590"/>
              </a:lnSpc>
            </a:pPr>
            <a:r>
              <a:rPr lang="ko-KR" sz="2200" b="false" i="false" u="none" strike="noStrike">
                <a:solidFill>
                  <a:srgbClr val="FFFFFF"/>
                </a:solidFill>
                <a:ea typeface="Pretendard SemiBold"/>
              </a:rPr>
              <a:t>인간의</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감정을</a:t>
            </a:r>
          </a:p>
          <a:p>
            <a:pPr algn="l" lvl="0">
              <a:lnSpc>
                <a:spcPct val="143590"/>
              </a:lnSpc>
            </a:pPr>
            <a:r>
              <a:rPr lang="ko-KR" sz="2200" b="false" i="false" u="none" strike="noStrike">
                <a:solidFill>
                  <a:srgbClr val="FFFFFF"/>
                </a:solidFill>
                <a:ea typeface="Pretendard SemiBold"/>
              </a:rPr>
              <a:t>인식하는</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법</a:t>
            </a:r>
          </a:p>
        </p:txBody>
      </p:sp>
      <p:pic>
        <p:nvPicPr>
          <p:cNvPr name="Picture 7" id="7"/>
          <p:cNvPicPr>
            <a:picLocks noChangeAspect="true"/>
          </p:cNvPicPr>
          <p:nvPr/>
        </p:nvPicPr>
        <p:blipFill>
          <a:blip r:embed="rId3"/>
          <a:stretch>
            <a:fillRect/>
          </a:stretch>
        </p:blipFill>
        <p:spPr>
          <a:xfrm rot="0">
            <a:off x="7785100" y="4953000"/>
            <a:ext cx="2603500" cy="1892300"/>
          </a:xfrm>
          <a:prstGeom prst="rect">
            <a:avLst/>
          </a:prstGeom>
        </p:spPr>
      </p:pic>
      <p:sp>
        <p:nvSpPr>
          <p:cNvPr name="TextBox 8" id="8"/>
          <p:cNvSpPr txBox="true"/>
          <p:nvPr/>
        </p:nvSpPr>
        <p:spPr>
          <a:xfrm rot="0">
            <a:off x="7975600" y="5372100"/>
            <a:ext cx="1752600" cy="1130300"/>
          </a:xfrm>
          <a:prstGeom prst="rect">
            <a:avLst/>
          </a:prstGeom>
        </p:spPr>
        <p:txBody>
          <a:bodyPr anchor="ctr" rtlCol="false" lIns="0" tIns="0" rIns="0" bIns="0"/>
          <a:lstStyle/>
          <a:p>
            <a:pPr algn="l" lvl="0">
              <a:lnSpc>
                <a:spcPct val="101259"/>
              </a:lnSpc>
            </a:pPr>
            <a:r>
              <a:rPr lang="ko-KR" sz="3400" b="false" i="false" u="none" strike="noStrike" spc="-200">
                <a:solidFill>
                  <a:srgbClr val="03366C"/>
                </a:solidFill>
                <a:ea typeface="Pretendard Bold"/>
              </a:rPr>
              <a:t>감정</a:t>
            </a:r>
            <a:r>
              <a:rPr lang="en-US" sz="3400" b="false" i="false" u="none" strike="noStrike" spc="-200">
                <a:solidFill>
                  <a:srgbClr val="03366C"/>
                </a:solidFill>
                <a:latin typeface="Pretendard Bold"/>
              </a:rPr>
              <a:t> </a:t>
            </a:r>
            <a:r>
              <a:rPr lang="ko-KR" sz="3400" b="false" i="false" u="none" strike="noStrike" spc="-200">
                <a:solidFill>
                  <a:srgbClr val="03366C"/>
                </a:solidFill>
                <a:ea typeface="Pretendard Bold"/>
              </a:rPr>
              <a:t>인식</a:t>
            </a:r>
            <a:r>
              <a:rPr lang="en-US" sz="3400" b="false" i="false" u="none" strike="noStrike" spc="-200">
                <a:solidFill>
                  <a:srgbClr val="03366C"/>
                </a:solidFill>
                <a:latin typeface="Pretendard Bold"/>
              </a:rPr>
              <a:t> </a:t>
            </a:r>
            <a:r>
              <a:rPr lang="ko-KR" sz="3400" b="false" i="false" u="none" strike="noStrike" spc="-200">
                <a:solidFill>
                  <a:srgbClr val="03366C"/>
                </a:solidFill>
                <a:ea typeface="Pretendard Bold"/>
              </a:rPr>
              <a:t>기술</a:t>
            </a:r>
          </a:p>
        </p:txBody>
      </p:sp>
      <p:grpSp>
        <p:nvGrpSpPr>
          <p:cNvPr name="Group 9" id="9"/>
          <p:cNvGrpSpPr/>
          <p:nvPr/>
        </p:nvGrpSpPr>
        <p:grpSpPr>
          <a:xfrm>
            <a:off x="2147483647" y="2147483647"/>
            <a:ext cx="2147483647" cy="2147483647"/>
          </a:xfrm>
        </p:grpSpPr>
      </p:grpSp>
      <p:sp>
        <p:nvSpPr>
          <p:cNvPr name="TextBox 10" id="10"/>
          <p:cNvSpPr txBox="true"/>
          <p:nvPr/>
        </p:nvSpPr>
        <p:spPr>
          <a:xfrm rot="0">
            <a:off x="2971800" y="6959600"/>
            <a:ext cx="2768600" cy="1346200"/>
          </a:xfrm>
          <a:prstGeom prst="rect">
            <a:avLst/>
          </a:prstGeom>
        </p:spPr>
        <p:txBody>
          <a:bodyPr anchor="ctr" rtlCol="false" lIns="0" tIns="0" rIns="0" bIns="0"/>
          <a:lstStyle/>
          <a:p>
            <a:pPr algn="l" lvl="0">
              <a:lnSpc>
                <a:spcPct val="143590"/>
              </a:lnSpc>
            </a:pPr>
            <a:r>
              <a:rPr lang="ko-KR" sz="2200" b="false" i="false" u="none" strike="noStrike">
                <a:solidFill>
                  <a:srgbClr val="FFFFFF"/>
                </a:solidFill>
                <a:ea typeface="Pretendard SemiBold"/>
              </a:rPr>
              <a:t>컴퓨터가</a:t>
            </a:r>
          </a:p>
          <a:p>
            <a:pPr algn="l" lvl="0">
              <a:lnSpc>
                <a:spcPct val="143590"/>
              </a:lnSpc>
            </a:pPr>
            <a:r>
              <a:rPr lang="ko-KR" sz="2200" b="false" i="false" u="none" strike="noStrike">
                <a:solidFill>
                  <a:srgbClr val="FFFFFF"/>
                </a:solidFill>
                <a:ea typeface="Pretendard SemiBold"/>
              </a:rPr>
              <a:t>인간의</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감정을</a:t>
            </a:r>
          </a:p>
          <a:p>
            <a:pPr algn="l" lvl="0">
              <a:lnSpc>
                <a:spcPct val="143590"/>
              </a:lnSpc>
            </a:pPr>
            <a:r>
              <a:rPr lang="ko-KR" sz="2200" b="false" i="false" u="none" strike="noStrike">
                <a:solidFill>
                  <a:srgbClr val="FFFFFF"/>
                </a:solidFill>
                <a:ea typeface="Pretendard SemiBold"/>
              </a:rPr>
              <a:t>이해하는</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기술</a:t>
            </a:r>
          </a:p>
        </p:txBody>
      </p:sp>
      <p:pic>
        <p:nvPicPr>
          <p:cNvPr name="Picture 11" id="11"/>
          <p:cNvPicPr>
            <a:picLocks noChangeAspect="true"/>
          </p:cNvPicPr>
          <p:nvPr/>
        </p:nvPicPr>
        <p:blipFill>
          <a:blip r:embed="rId3"/>
          <a:stretch>
            <a:fillRect/>
          </a:stretch>
        </p:blipFill>
        <p:spPr>
          <a:xfrm rot="0">
            <a:off x="2971800" y="4953000"/>
            <a:ext cx="2603500" cy="1892300"/>
          </a:xfrm>
          <a:prstGeom prst="rect">
            <a:avLst/>
          </a:prstGeom>
        </p:spPr>
      </p:pic>
      <p:sp>
        <p:nvSpPr>
          <p:cNvPr name="TextBox 12" id="12"/>
          <p:cNvSpPr txBox="true"/>
          <p:nvPr/>
        </p:nvSpPr>
        <p:spPr>
          <a:xfrm rot="0">
            <a:off x="3149600" y="5372100"/>
            <a:ext cx="1752600" cy="1130300"/>
          </a:xfrm>
          <a:prstGeom prst="rect">
            <a:avLst/>
          </a:prstGeom>
        </p:spPr>
        <p:txBody>
          <a:bodyPr anchor="ctr" rtlCol="false" lIns="0" tIns="0" rIns="0" bIns="0"/>
          <a:lstStyle/>
          <a:p>
            <a:pPr algn="l" lvl="0">
              <a:lnSpc>
                <a:spcPct val="101259"/>
              </a:lnSpc>
            </a:pPr>
            <a:r>
              <a:rPr lang="ko-KR" sz="3400" b="false" i="false" u="none" strike="noStrike" spc="-200">
                <a:solidFill>
                  <a:srgbClr val="03366C"/>
                </a:solidFill>
                <a:ea typeface="Pretendard Bold"/>
              </a:rPr>
              <a:t>감성</a:t>
            </a:r>
          </a:p>
          <a:p>
            <a:pPr algn="l" lvl="0">
              <a:lnSpc>
                <a:spcPct val="101259"/>
              </a:lnSpc>
            </a:pPr>
            <a:r>
              <a:rPr lang="ko-KR" sz="3400" b="false" i="false" u="none" strike="noStrike" spc="-200">
                <a:solidFill>
                  <a:srgbClr val="03366C"/>
                </a:solidFill>
                <a:ea typeface="Pretendard Bold"/>
              </a:rPr>
              <a:t>컴퓨팅</a:t>
            </a:r>
          </a:p>
        </p:txBody>
      </p:sp>
      <p:grpSp>
        <p:nvGrpSpPr>
          <p:cNvPr name="Group 13" id="13"/>
          <p:cNvGrpSpPr/>
          <p:nvPr/>
        </p:nvGrpSpPr>
        <p:grpSpPr>
          <a:xfrm>
            <a:off x="2147483647" y="2147483647"/>
            <a:ext cx="2147483647" cy="2147483647"/>
          </a:xfrm>
        </p:grpSpPr>
      </p:grpSp>
      <p:sp>
        <p:nvSpPr>
          <p:cNvPr name="TextBox 14" id="14"/>
          <p:cNvSpPr txBox="true"/>
          <p:nvPr/>
        </p:nvSpPr>
        <p:spPr>
          <a:xfrm rot="0">
            <a:off x="12611100" y="6959600"/>
            <a:ext cx="2768600" cy="1346200"/>
          </a:xfrm>
          <a:prstGeom prst="rect">
            <a:avLst/>
          </a:prstGeom>
        </p:spPr>
        <p:txBody>
          <a:bodyPr anchor="ctr" rtlCol="false" lIns="0" tIns="0" rIns="0" bIns="0"/>
          <a:lstStyle/>
          <a:p>
            <a:pPr algn="l" lvl="0">
              <a:lnSpc>
                <a:spcPct val="143590"/>
              </a:lnSpc>
            </a:pPr>
            <a:r>
              <a:rPr lang="ko-KR" sz="2200" b="false" i="false" u="none" strike="noStrike">
                <a:solidFill>
                  <a:srgbClr val="FFFFFF"/>
                </a:solidFill>
                <a:ea typeface="Pretendard SemiBold"/>
              </a:rPr>
              <a:t>인공지능과</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컴퓨터가</a:t>
            </a:r>
          </a:p>
          <a:p>
            <a:pPr algn="l" lvl="0">
              <a:lnSpc>
                <a:spcPct val="143590"/>
              </a:lnSpc>
            </a:pPr>
            <a:r>
              <a:rPr lang="ko-KR" sz="2200" b="false" i="false" u="none" strike="noStrike">
                <a:solidFill>
                  <a:srgbClr val="FFFFFF"/>
                </a:solidFill>
                <a:ea typeface="Pretendard SemiBold"/>
              </a:rPr>
              <a:t>인간의</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감정을</a:t>
            </a:r>
          </a:p>
          <a:p>
            <a:pPr algn="l" lvl="0">
              <a:lnSpc>
                <a:spcPct val="143590"/>
              </a:lnSpc>
            </a:pPr>
            <a:r>
              <a:rPr lang="ko-KR" sz="2200" b="false" i="false" u="none" strike="noStrike">
                <a:solidFill>
                  <a:srgbClr val="FFFFFF"/>
                </a:solidFill>
                <a:ea typeface="Pretendard SemiBold"/>
              </a:rPr>
              <a:t>인식하는</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법</a:t>
            </a:r>
          </a:p>
        </p:txBody>
      </p:sp>
      <p:grpSp>
        <p:nvGrpSpPr>
          <p:cNvPr name="Group 15" id="15"/>
          <p:cNvGrpSpPr/>
          <p:nvPr/>
        </p:nvGrpSpPr>
        <p:grpSpPr>
          <a:xfrm>
            <a:off x="2147483647" y="2147483647"/>
            <a:ext cx="2147483647" cy="2147483647"/>
          </a:xfrm>
        </p:grpSpPr>
      </p:grpSp>
      <p:pic>
        <p:nvPicPr>
          <p:cNvPr name="Picture 16" id="16"/>
          <p:cNvPicPr>
            <a:picLocks noChangeAspect="true"/>
          </p:cNvPicPr>
          <p:nvPr/>
        </p:nvPicPr>
        <p:blipFill>
          <a:blip r:embed="rId3"/>
          <a:stretch>
            <a:fillRect/>
          </a:stretch>
        </p:blipFill>
        <p:spPr>
          <a:xfrm rot="0">
            <a:off x="12611100" y="4953000"/>
            <a:ext cx="2603500" cy="1892300"/>
          </a:xfrm>
          <a:prstGeom prst="rect">
            <a:avLst/>
          </a:prstGeom>
        </p:spPr>
      </p:pic>
      <p:sp>
        <p:nvSpPr>
          <p:cNvPr name="TextBox 17" id="17"/>
          <p:cNvSpPr txBox="true"/>
          <p:nvPr/>
        </p:nvSpPr>
        <p:spPr>
          <a:xfrm rot="0">
            <a:off x="12788900" y="5372100"/>
            <a:ext cx="1562100" cy="1130300"/>
          </a:xfrm>
          <a:prstGeom prst="rect">
            <a:avLst/>
          </a:prstGeom>
        </p:spPr>
        <p:txBody>
          <a:bodyPr anchor="ctr" rtlCol="false" lIns="0" tIns="0" rIns="0" bIns="0"/>
          <a:lstStyle/>
          <a:p>
            <a:pPr algn="l" lvl="0">
              <a:lnSpc>
                <a:spcPct val="101259"/>
              </a:lnSpc>
            </a:pPr>
            <a:r>
              <a:rPr lang="ko-KR" sz="3400" b="false" i="false" u="none" strike="noStrike" spc="-200">
                <a:solidFill>
                  <a:srgbClr val="03366C"/>
                </a:solidFill>
                <a:ea typeface="Pretendard Bold"/>
              </a:rPr>
              <a:t>미래와</a:t>
            </a:r>
            <a:r>
              <a:rPr lang="en-US" sz="3400" b="false" i="false" u="none" strike="noStrike" spc="-200">
                <a:solidFill>
                  <a:srgbClr val="03366C"/>
                </a:solidFill>
                <a:latin typeface="Pretendard Bold"/>
              </a:rPr>
              <a:t> </a:t>
            </a:r>
            <a:r>
              <a:rPr lang="ko-KR" sz="3400" b="false" i="false" u="none" strike="noStrike" spc="-200">
                <a:solidFill>
                  <a:srgbClr val="03366C"/>
                </a:solidFill>
                <a:ea typeface="Pretendard Bold"/>
              </a:rPr>
              <a:t>한계</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5400000">
            <a:off x="3505200" y="6273800"/>
            <a:ext cx="774700" cy="101600"/>
          </a:xfrm>
          <a:prstGeom prst="rect">
            <a:avLst/>
          </a:prstGeom>
        </p:spPr>
      </p:pic>
      <p:pic>
        <p:nvPicPr>
          <p:cNvPr name="Picture 3" id="3"/>
          <p:cNvPicPr>
            <a:picLocks noChangeAspect="true"/>
          </p:cNvPicPr>
          <p:nvPr/>
        </p:nvPicPr>
        <p:blipFill>
          <a:blip r:embed="rId2"/>
          <a:stretch>
            <a:fillRect/>
          </a:stretch>
        </p:blipFill>
        <p:spPr>
          <a:xfrm rot="5400000">
            <a:off x="3505200" y="7924800"/>
            <a:ext cx="774700" cy="101600"/>
          </a:xfrm>
          <a:prstGeom prst="rect">
            <a:avLst/>
          </a:prstGeom>
        </p:spPr>
      </p:pic>
      <p:sp>
        <p:nvSpPr>
          <p:cNvPr name="TextBox 4" id="4"/>
          <p:cNvSpPr txBox="true"/>
          <p:nvPr/>
        </p:nvSpPr>
        <p:spPr>
          <a:xfrm rot="0">
            <a:off x="1206500" y="4775200"/>
            <a:ext cx="5346700" cy="965200"/>
          </a:xfrm>
          <a:prstGeom prst="rect">
            <a:avLst/>
          </a:prstGeom>
        </p:spPr>
        <p:txBody>
          <a:bodyPr anchor="ctr" rtlCol="false" lIns="0" tIns="0" rIns="0" bIns="0"/>
          <a:lstStyle/>
          <a:p>
            <a:pPr algn="l" lvl="0">
              <a:lnSpc>
                <a:spcPct val="101259"/>
              </a:lnSpc>
            </a:pPr>
            <a:r>
              <a:rPr lang="ko-KR" sz="2900" b="false" i="false" u="none" strike="noStrike" spc="-100">
                <a:solidFill>
                  <a:srgbClr val="03366C"/>
                </a:solidFill>
                <a:ea typeface="Pretendard Bold"/>
              </a:rPr>
              <a:t>정서적</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기술이</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필요한</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활동에</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효과적인</a:t>
            </a:r>
            <a:r>
              <a:rPr lang="en-US" sz="2900" b="false" i="false" u="none" strike="noStrike" spc="-100">
                <a:solidFill>
                  <a:srgbClr val="03366C"/>
                </a:solidFill>
                <a:latin typeface="Pretendard Bold"/>
              </a:rPr>
              <a:t> AI</a:t>
            </a:r>
            <a:r>
              <a:rPr lang="ko-KR" sz="2900" b="false" i="false" u="none" strike="noStrike" spc="-100">
                <a:solidFill>
                  <a:srgbClr val="03366C"/>
                </a:solidFill>
                <a:ea typeface="Pretendard Bold"/>
              </a:rPr>
              <a:t>는</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만드는</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것이</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불가능하다</a:t>
            </a:r>
            <a:r>
              <a:rPr lang="en-US" sz="2900" b="false" i="false" u="none" strike="noStrike" spc="-100">
                <a:solidFill>
                  <a:srgbClr val="03366C"/>
                </a:solidFill>
                <a:latin typeface="Pretendard Bold"/>
              </a:rPr>
              <a:t>.</a:t>
            </a:r>
          </a:p>
        </p:txBody>
      </p:sp>
      <p:sp>
        <p:nvSpPr>
          <p:cNvPr name="TextBox 5" id="5"/>
          <p:cNvSpPr txBox="true"/>
          <p:nvPr/>
        </p:nvSpPr>
        <p:spPr>
          <a:xfrm rot="0">
            <a:off x="1206500" y="6870700"/>
            <a:ext cx="6515100" cy="508000"/>
          </a:xfrm>
          <a:prstGeom prst="rect">
            <a:avLst/>
          </a:prstGeom>
        </p:spPr>
        <p:txBody>
          <a:bodyPr anchor="ctr" rtlCol="false" lIns="0" tIns="0" rIns="0" bIns="0"/>
          <a:lstStyle/>
          <a:p>
            <a:pPr algn="l" lvl="0">
              <a:lnSpc>
                <a:spcPct val="101259"/>
              </a:lnSpc>
            </a:pPr>
            <a:r>
              <a:rPr lang="en-US" sz="2900" b="false" i="false" u="none" strike="noStrike" spc="-100">
                <a:solidFill>
                  <a:srgbClr val="03366C"/>
                </a:solidFill>
                <a:latin typeface="Pretendard Bold"/>
              </a:rPr>
              <a:t>AI</a:t>
            </a:r>
            <a:r>
              <a:rPr lang="ko-KR" sz="2900" b="false" i="false" u="none" strike="noStrike" spc="-100">
                <a:solidFill>
                  <a:srgbClr val="03366C"/>
                </a:solidFill>
                <a:ea typeface="Pretendard Bold"/>
              </a:rPr>
              <a:t>가</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일상적인</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업무를</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자동화하는</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것은</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어렵다</a:t>
            </a:r>
            <a:r>
              <a:rPr lang="en-US" sz="2900" b="false" i="false" u="none" strike="noStrike" spc="-100">
                <a:solidFill>
                  <a:srgbClr val="03366C"/>
                </a:solidFill>
                <a:latin typeface="Pretendard Bold"/>
              </a:rPr>
              <a:t>.</a:t>
            </a:r>
          </a:p>
        </p:txBody>
      </p:sp>
      <p:sp>
        <p:nvSpPr>
          <p:cNvPr name="TextBox 6" id="6"/>
          <p:cNvSpPr txBox="true"/>
          <p:nvPr/>
        </p:nvSpPr>
        <p:spPr>
          <a:xfrm rot="0">
            <a:off x="1206500" y="8521700"/>
            <a:ext cx="5943600" cy="508000"/>
          </a:xfrm>
          <a:prstGeom prst="rect">
            <a:avLst/>
          </a:prstGeom>
        </p:spPr>
        <p:txBody>
          <a:bodyPr anchor="ctr" rtlCol="false" lIns="0" tIns="0" rIns="0" bIns="0"/>
          <a:lstStyle/>
          <a:p>
            <a:pPr algn="l" lvl="0">
              <a:lnSpc>
                <a:spcPct val="101259"/>
              </a:lnSpc>
            </a:pPr>
            <a:r>
              <a:rPr lang="ko-KR" sz="2900" b="false" i="false" u="none" strike="noStrike" spc="-100">
                <a:solidFill>
                  <a:srgbClr val="03366C"/>
                </a:solidFill>
                <a:ea typeface="Pretendard Bold"/>
              </a:rPr>
              <a:t>직장에서</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감성지능이</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더</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중요시될</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것이다</a:t>
            </a:r>
            <a:r>
              <a:rPr lang="en-US" sz="2900" b="false" i="false" u="none" strike="noStrike" spc="-100">
                <a:solidFill>
                  <a:srgbClr val="03366C"/>
                </a:solidFill>
                <a:latin typeface="Pretendard Bold"/>
              </a:rPr>
              <a:t>.</a:t>
            </a:r>
          </a:p>
        </p:txBody>
      </p:sp>
      <p:sp>
        <p:nvSpPr>
          <p:cNvPr name="TextBox 7" id="7"/>
          <p:cNvSpPr txBox="true"/>
          <p:nvPr/>
        </p:nvSpPr>
        <p:spPr>
          <a:xfrm rot="0">
            <a:off x="8255000" y="2489200"/>
            <a:ext cx="9423400" cy="6896100"/>
          </a:xfrm>
          <a:prstGeom prst="rect">
            <a:avLst/>
          </a:prstGeom>
        </p:spPr>
        <p:txBody>
          <a:bodyPr anchor="ctr" rtlCol="false" lIns="0" tIns="0" rIns="0" bIns="0"/>
          <a:lstStyle/>
          <a:p>
            <a:pPr algn="l" lvl="0">
              <a:lnSpc>
                <a:spcPct val="143590"/>
              </a:lnSpc>
            </a:pPr>
            <a:r>
              <a:rPr lang="en-US" sz="2300" b="false" i="false" u="none" strike="noStrike">
                <a:solidFill>
                  <a:srgbClr val="03366C"/>
                </a:solidFill>
                <a:latin typeface="Pretendard SemiBold"/>
              </a:rPr>
              <a:t>Perhaps, </a:t>
            </a:r>
            <a:r>
              <a:rPr lang="en-US" sz="2300" b="false" i="false" u="none" strike="noStrike">
                <a:solidFill>
                  <a:srgbClr val="7DB249"/>
                </a:solidFill>
                <a:latin typeface="Pretendard SemiBold"/>
              </a:rPr>
              <a:t>the advent of Artificial Intelligence (AI) in the workplace may bode well for Emotional Intelligence (EI).</a:t>
            </a:r>
            <a:r>
              <a:rPr lang="en-US" sz="2300" b="false" i="false" u="none" strike="noStrike">
                <a:solidFill>
                  <a:srgbClr val="03366C"/>
                </a:solidFill>
                <a:latin typeface="Pretendard SemiBold"/>
              </a:rPr>
              <a:t> As AI gains momentum and replaces people in jobs at every level, predictions are, </a:t>
            </a:r>
            <a:r>
              <a:rPr lang="en-US" sz="2300" b="false" i="false" u="none" strike="noStrike">
                <a:solidFill>
                  <a:srgbClr val="7DB249"/>
                </a:solidFill>
                <a:latin typeface="Pretendard SemiBold"/>
              </a:rPr>
              <a:t>there will be a premium placed on people who have high ability in EI.</a:t>
            </a:r>
            <a:r>
              <a:rPr lang="en-US" sz="2300" b="false" i="false" u="none" strike="noStrike">
                <a:solidFill>
                  <a:srgbClr val="03366C"/>
                </a:solidFill>
                <a:latin typeface="Pretendard SemiBold"/>
              </a:rPr>
              <a:t> The emotional messages people send and respond to while interacting are, at this point, far beyond the ability of AI programs to mimic. As we get further into the age of the smart machine, it is likely that </a:t>
            </a:r>
            <a:r>
              <a:rPr lang="en-US" sz="2300" b="false" i="false" u="none" strike="noStrike">
                <a:solidFill>
                  <a:srgbClr val="7DB249"/>
                </a:solidFill>
                <a:latin typeface="Pretendard SemiBold"/>
              </a:rPr>
              <a:t>sensing and managing emotions will remain one type of intelligence that puzzles AI.</a:t>
            </a:r>
            <a:r>
              <a:rPr lang="en-US" sz="2300" b="false" i="false" u="none" strike="noStrike">
                <a:solidFill>
                  <a:srgbClr val="03366C"/>
                </a:solidFill>
                <a:latin typeface="Pretendard SemiBold"/>
              </a:rPr>
              <a:t> This means people and jobs involving EI are safe from being taken over by machines. In a survey, almost three out of four executives see EI as a “musthave” skill for the workplace in the future </a:t>
            </a:r>
            <a:r>
              <a:rPr lang="en-US" sz="2300" b="false" i="false" u="none" strike="noStrike">
                <a:solidFill>
                  <a:srgbClr val="7DB249"/>
                </a:solidFill>
                <a:latin typeface="Pretendard SemiBold"/>
              </a:rPr>
              <a:t>as the automatizing of routine tasks bumps up against the impossibility of creating effective AI for activities that require emotional skill.</a:t>
            </a:r>
          </a:p>
        </p:txBody>
      </p:sp>
      <p:sp>
        <p:nvSpPr>
          <p:cNvPr name="TextBox 8" id="8"/>
          <p:cNvSpPr txBox="true"/>
          <p:nvPr/>
        </p:nvSpPr>
        <p:spPr>
          <a:xfrm rot="0">
            <a:off x="1206500" y="1460500"/>
            <a:ext cx="6311900" cy="2463800"/>
          </a:xfrm>
          <a:prstGeom prst="rect">
            <a:avLst/>
          </a:prstGeom>
        </p:spPr>
        <p:txBody>
          <a:bodyPr anchor="ctr" rtlCol="false" lIns="0" tIns="0" rIns="0" bIns="0"/>
          <a:lstStyle/>
          <a:p>
            <a:pPr algn="l" lvl="0">
              <a:lnSpc>
                <a:spcPct val="101259"/>
              </a:lnSpc>
            </a:pPr>
            <a:r>
              <a:rPr lang="ko-KR" sz="7900" b="false" i="false" u="none" strike="noStrike" spc="-300">
                <a:solidFill>
                  <a:srgbClr val="03366C"/>
                </a:solidFill>
                <a:ea typeface="Pretendard SemiBold"/>
              </a:rPr>
              <a:t>인공지능</a:t>
            </a:r>
            <a:r>
              <a:rPr lang="en-US" sz="7900" b="false" i="false" u="none" strike="noStrike" spc="-300">
                <a:solidFill>
                  <a:srgbClr val="03366C"/>
                </a:solidFill>
                <a:latin typeface="Pretendard SemiBold"/>
              </a:rPr>
              <a:t> </a:t>
            </a:r>
            <a:r>
              <a:rPr lang="ko-KR" sz="7900" b="false" i="false" u="none" strike="noStrike" spc="-300">
                <a:solidFill>
                  <a:srgbClr val="03366C"/>
                </a:solidFill>
                <a:ea typeface="Pretendard SemiBold"/>
              </a:rPr>
              <a:t>시대의</a:t>
            </a:r>
          </a:p>
          <a:p>
            <a:pPr algn="l" lvl="0">
              <a:lnSpc>
                <a:spcPct val="101259"/>
              </a:lnSpc>
            </a:pPr>
            <a:r>
              <a:rPr lang="ko-KR" sz="7900" b="false" i="false" u="none" strike="noStrike" spc="-300">
                <a:solidFill>
                  <a:srgbClr val="03366C"/>
                </a:solidFill>
                <a:ea typeface="Pretendard SemiBold"/>
              </a:rPr>
              <a:t>감성지능</a:t>
            </a:r>
            <a:r>
              <a:rPr lang="en-US" sz="2200" b="false" i="false" u="none" strike="noStrike" spc="-100">
                <a:solidFill>
                  <a:srgbClr val="03366C"/>
                </a:solidFill>
                <a:latin typeface="Pretendard SemiBold"/>
              </a:rPr>
              <a:t>/EI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2687300" y="2425700"/>
            <a:ext cx="4445000" cy="5638800"/>
          </a:xfrm>
          <a:prstGeom prst="rect">
            <a:avLst/>
          </a:prstGeom>
        </p:spPr>
      </p:pic>
      <p:sp>
        <p:nvSpPr>
          <p:cNvPr name="TextBox 3" id="3"/>
          <p:cNvSpPr txBox="true"/>
          <p:nvPr/>
        </p:nvSpPr>
        <p:spPr>
          <a:xfrm rot="0">
            <a:off x="1206500" y="2082800"/>
            <a:ext cx="7416800" cy="1409700"/>
          </a:xfrm>
          <a:prstGeom prst="rect">
            <a:avLst/>
          </a:prstGeom>
        </p:spPr>
        <p:txBody>
          <a:bodyPr anchor="ctr" rtlCol="false" lIns="0" tIns="0" rIns="0" bIns="0"/>
          <a:lstStyle/>
          <a:p>
            <a:pPr algn="l" lvl="0">
              <a:lnSpc>
                <a:spcPct val="101259"/>
              </a:lnSpc>
            </a:pPr>
            <a:r>
              <a:rPr lang="ko-KR" sz="7900" b="false" i="false" u="none" strike="noStrike" spc="-300">
                <a:solidFill>
                  <a:srgbClr val="03366C"/>
                </a:solidFill>
                <a:ea typeface="Pretendard SemiBold"/>
              </a:rPr>
              <a:t>감성</a:t>
            </a:r>
            <a:r>
              <a:rPr lang="en-US" sz="7900" b="false" i="false" u="none" strike="noStrike" spc="-300">
                <a:solidFill>
                  <a:srgbClr val="03366C"/>
                </a:solidFill>
                <a:latin typeface="Pretendard SemiBold"/>
              </a:rPr>
              <a:t> </a:t>
            </a:r>
            <a:r>
              <a:rPr lang="ko-KR" sz="7900" b="false" i="false" u="none" strike="noStrike" spc="-300">
                <a:solidFill>
                  <a:srgbClr val="03366C"/>
                </a:solidFill>
                <a:ea typeface="Pretendard SemiBold"/>
              </a:rPr>
              <a:t>컴퓨팅</a:t>
            </a:r>
            <a:r>
              <a:rPr lang="en-US" sz="2200" b="false" i="false" u="none" strike="noStrike" spc="-100">
                <a:solidFill>
                  <a:srgbClr val="03366C"/>
                </a:solidFill>
                <a:latin typeface="Pretendard SemiBold"/>
              </a:rPr>
              <a:t>/Affective Computing</a:t>
            </a:r>
          </a:p>
        </p:txBody>
      </p:sp>
      <p:sp>
        <p:nvSpPr>
          <p:cNvPr name="TextBox 4" id="4"/>
          <p:cNvSpPr txBox="true"/>
          <p:nvPr/>
        </p:nvSpPr>
        <p:spPr>
          <a:xfrm rot="0">
            <a:off x="1206500" y="5562600"/>
            <a:ext cx="8699500" cy="825500"/>
          </a:xfrm>
          <a:prstGeom prst="rect">
            <a:avLst/>
          </a:prstGeom>
        </p:spPr>
        <p:txBody>
          <a:bodyPr anchor="ctr" rtlCol="false" lIns="0" tIns="0" rIns="0" bIns="0"/>
          <a:lstStyle/>
          <a:p>
            <a:pPr algn="l" lvl="0">
              <a:lnSpc>
                <a:spcPct val="101259"/>
              </a:lnSpc>
            </a:pPr>
            <a:r>
              <a:rPr lang="ko-KR" sz="4700" b="false" i="false" u="none" strike="noStrike" spc="-200">
                <a:solidFill>
                  <a:srgbClr val="03366C"/>
                </a:solidFill>
                <a:ea typeface="Pretendard SemiBold"/>
              </a:rPr>
              <a:t>인간의</a:t>
            </a:r>
            <a:r>
              <a:rPr lang="en-US" sz="4700" b="false" i="false" u="none" strike="noStrike" spc="-200">
                <a:solidFill>
                  <a:srgbClr val="03366C"/>
                </a:solidFill>
                <a:latin typeface="Pretendard SemiBold"/>
              </a:rPr>
              <a:t> </a:t>
            </a:r>
            <a:r>
              <a:rPr lang="ko-KR" sz="4700" b="false" i="false" u="none" strike="noStrike" spc="-200">
                <a:solidFill>
                  <a:srgbClr val="03366C"/>
                </a:solidFill>
                <a:ea typeface="Pretendard SemiBold"/>
              </a:rPr>
              <a:t>감정을</a:t>
            </a:r>
            <a:r>
              <a:rPr lang="en-US" sz="4700" b="false" i="false" u="none" strike="noStrike" spc="-200">
                <a:solidFill>
                  <a:srgbClr val="03366C"/>
                </a:solidFill>
                <a:latin typeface="Pretendard SemiBold"/>
              </a:rPr>
              <a:t> </a:t>
            </a:r>
            <a:r>
              <a:rPr lang="ko-KR" sz="4700" b="false" i="false" u="none" strike="noStrike" spc="-200">
                <a:solidFill>
                  <a:srgbClr val="03366C"/>
                </a:solidFill>
                <a:ea typeface="Pretendard SemiBold"/>
              </a:rPr>
              <a:t>인식하는</a:t>
            </a:r>
            <a:r>
              <a:rPr lang="en-US" sz="4700" b="false" i="false" u="none" strike="noStrike" spc="-200">
                <a:solidFill>
                  <a:srgbClr val="03366C"/>
                </a:solidFill>
                <a:latin typeface="Pretendard SemiBold"/>
              </a:rPr>
              <a:t> </a:t>
            </a:r>
            <a:r>
              <a:rPr lang="ko-KR" sz="4700" b="false" i="false" u="none" strike="noStrike" spc="-200">
                <a:solidFill>
                  <a:srgbClr val="03366C"/>
                </a:solidFill>
                <a:ea typeface="Pretendard SemiBold"/>
              </a:rPr>
              <a:t>기술</a:t>
            </a:r>
          </a:p>
        </p:txBody>
      </p:sp>
      <p:sp>
        <p:nvSpPr>
          <p:cNvPr name="TextBox 5" id="5"/>
          <p:cNvSpPr txBox="true"/>
          <p:nvPr/>
        </p:nvSpPr>
        <p:spPr>
          <a:xfrm rot="0">
            <a:off x="1206500" y="7137400"/>
            <a:ext cx="4648200" cy="1346200"/>
          </a:xfrm>
          <a:prstGeom prst="rect">
            <a:avLst/>
          </a:prstGeom>
        </p:spPr>
        <p:txBody>
          <a:bodyPr anchor="ctr" rtlCol="false" lIns="0" tIns="0" rIns="0" bIns="0"/>
          <a:lstStyle/>
          <a:p>
            <a:pPr algn="l" lvl="0" indent="-342900" marL="342900">
              <a:lnSpc>
                <a:spcPct val="143590"/>
              </a:lnSpc>
              <a:buClr>
                <a:srgbClr val="03366C"/>
              </a:buClr>
              <a:buFont typeface="Arial"/>
              <a:buChar char="●"/>
            </a:pPr>
            <a:r>
              <a:rPr lang="en-US" sz="2200" b="false" i="false" u="none" strike="noStrike">
                <a:solidFill>
                  <a:srgbClr val="03366C"/>
                </a:solidFill>
                <a:latin typeface="Pretendard SemiBold"/>
              </a:rPr>
              <a:t>1995</a:t>
            </a:r>
            <a:r>
              <a:rPr lang="ko-KR" sz="2200" b="false" i="false" u="none" strike="noStrike">
                <a:solidFill>
                  <a:srgbClr val="03366C"/>
                </a:solidFill>
                <a:ea typeface="Pretendard SemiBold"/>
              </a:rPr>
              <a:t>년</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로잘린드</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피카드</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교수가</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제안</a:t>
            </a:r>
            <a:r>
              <a:rPr lang="en-US" sz="2200" b="false" i="false" u="none" strike="noStrike">
                <a:solidFill>
                  <a:srgbClr val="03366C"/>
                </a:solidFill>
                <a:latin typeface="Pretendard SemiBold"/>
              </a:rPr>
              <a:t>.</a:t>
            </a:r>
          </a:p>
          <a:p>
            <a:pPr algn="l" lvl="0" indent="-342900" marL="342900">
              <a:lnSpc>
                <a:spcPct val="143590"/>
              </a:lnSpc>
              <a:buClr>
                <a:srgbClr val="03366C"/>
              </a:buClr>
              <a:buFont typeface="Arial"/>
              <a:buChar char="●"/>
            </a:pPr>
            <a:r>
              <a:rPr lang="ko-KR" sz="2200" b="false" i="false" u="none" strike="noStrike">
                <a:solidFill>
                  <a:srgbClr val="03366C"/>
                </a:solidFill>
                <a:ea typeface="Pretendard SemiBold"/>
              </a:rPr>
              <a:t>컴퓨터가</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인간의</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감정을</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인식</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해석하고</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적절하게</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반응하도록</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만드는</a:t>
            </a:r>
            <a:r>
              <a:rPr lang="en-US" sz="2200" b="false" i="false" u="none" strike="noStrike">
                <a:solidFill>
                  <a:srgbClr val="03366C"/>
                </a:solidFill>
                <a:latin typeface="Pretendard SemiBold"/>
              </a:rPr>
              <a:t> </a:t>
            </a:r>
            <a:r>
              <a:rPr lang="ko-KR" sz="2200" b="false" i="false" u="none" strike="noStrike">
                <a:solidFill>
                  <a:srgbClr val="03366C"/>
                </a:solidFill>
                <a:ea typeface="Pretendard SemiBold"/>
              </a:rPr>
              <a:t>기술</a:t>
            </a:r>
          </a:p>
        </p:txBody>
      </p:sp>
      <p:sp>
        <p:nvSpPr>
          <p:cNvPr name="TextBox 6" id="6"/>
          <p:cNvSpPr txBox="true"/>
          <p:nvPr/>
        </p:nvSpPr>
        <p:spPr>
          <a:xfrm rot="0">
            <a:off x="12496800" y="8216900"/>
            <a:ext cx="4635500" cy="279400"/>
          </a:xfrm>
          <a:prstGeom prst="rect">
            <a:avLst/>
          </a:prstGeom>
        </p:spPr>
        <p:txBody>
          <a:bodyPr anchor="ctr" rtlCol="false" lIns="0" tIns="0" rIns="0" bIns="0"/>
          <a:lstStyle/>
          <a:p>
            <a:pPr algn="r" lvl="0">
              <a:lnSpc>
                <a:spcPct val="143590"/>
              </a:lnSpc>
            </a:pPr>
            <a:r>
              <a:rPr lang="en-US" sz="1600" b="false" i="false" u="none" strike="noStrike">
                <a:solidFill>
                  <a:srgbClr val="03366C"/>
                </a:solidFill>
                <a:latin typeface="Pretendard SemiBold"/>
              </a:rPr>
              <a:t>Affective Computing by </a:t>
            </a:r>
            <a:r>
              <a:rPr lang="en-US" sz="1600" b="false" i="false" u="none" strike="noStrike">
                <a:solidFill>
                  <a:srgbClr val="03366C"/>
                </a:solidFill>
                <a:latin typeface="Pretendard SemiBold"/>
              </a:rPr>
              <a:t>Rosalind W. Picard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10800000">
            <a:off x="0" y="0"/>
            <a:ext cx="12458700" cy="10299700"/>
          </a:xfrm>
          <a:prstGeom prst="rect">
            <a:avLst/>
          </a:prstGeom>
        </p:spPr>
      </p:pic>
      <p:sp>
        <p:nvSpPr>
          <p:cNvPr name="TextBox 3" id="3"/>
          <p:cNvSpPr txBox="true"/>
          <p:nvPr/>
        </p:nvSpPr>
        <p:spPr>
          <a:xfrm rot="0">
            <a:off x="990600" y="4889500"/>
            <a:ext cx="7366000" cy="1409700"/>
          </a:xfrm>
          <a:prstGeom prst="rect">
            <a:avLst/>
          </a:prstGeom>
        </p:spPr>
        <p:txBody>
          <a:bodyPr anchor="ctr" rtlCol="false" lIns="0" tIns="0" rIns="0" bIns="0"/>
          <a:lstStyle/>
          <a:p>
            <a:pPr algn="l" lvl="0">
              <a:lnSpc>
                <a:spcPct val="101259"/>
              </a:lnSpc>
            </a:pPr>
            <a:r>
              <a:rPr lang="ko-KR" sz="7900" b="false" i="false" u="none" strike="noStrike" spc="-400">
                <a:solidFill>
                  <a:srgbClr val="FFFFFF"/>
                </a:solidFill>
                <a:ea typeface="Pretendard SemiBold"/>
              </a:rPr>
              <a:t>인식</a:t>
            </a:r>
            <a:r>
              <a:rPr lang="en-US" sz="7900" b="false" i="false" u="none" strike="noStrike" spc="-400">
                <a:solidFill>
                  <a:srgbClr val="FFFFFF"/>
                </a:solidFill>
                <a:latin typeface="Pretendard SemiBold"/>
              </a:rPr>
              <a:t> </a:t>
            </a:r>
            <a:r>
              <a:rPr lang="ko-KR" sz="7900" b="false" i="false" u="none" strike="noStrike" spc="-400">
                <a:solidFill>
                  <a:srgbClr val="FFFFFF"/>
                </a:solidFill>
                <a:ea typeface="Pretendard SemiBold"/>
              </a:rPr>
              <a:t>기술</a:t>
            </a:r>
          </a:p>
        </p:txBody>
      </p:sp>
      <p:sp>
        <p:nvSpPr>
          <p:cNvPr name="TextBox 4" id="4"/>
          <p:cNvSpPr txBox="true"/>
          <p:nvPr/>
        </p:nvSpPr>
        <p:spPr>
          <a:xfrm rot="0">
            <a:off x="977900" y="3594100"/>
            <a:ext cx="2768600" cy="1689100"/>
          </a:xfrm>
          <a:prstGeom prst="rect">
            <a:avLst/>
          </a:prstGeom>
        </p:spPr>
        <p:txBody>
          <a:bodyPr anchor="ctr" rtlCol="false" lIns="0" tIns="0" rIns="0" bIns="0"/>
          <a:lstStyle/>
          <a:p>
            <a:pPr algn="l" lvl="0">
              <a:lnSpc>
                <a:spcPct val="101259"/>
              </a:lnSpc>
            </a:pPr>
            <a:r>
              <a:rPr lang="ko-KR" sz="9600" b="false" i="false" u="none" strike="noStrike" spc="-500">
                <a:solidFill>
                  <a:srgbClr val="FFFFFF"/>
                </a:solidFill>
                <a:ea typeface="Pretendard SemiBold"/>
              </a:rPr>
              <a:t>감정</a:t>
            </a:r>
          </a:p>
        </p:txBody>
      </p:sp>
      <p:sp>
        <p:nvSpPr>
          <p:cNvPr name="TextBox 5" id="5"/>
          <p:cNvSpPr txBox="true"/>
          <p:nvPr/>
        </p:nvSpPr>
        <p:spPr>
          <a:xfrm rot="0">
            <a:off x="990600" y="6680200"/>
            <a:ext cx="5067300" cy="381000"/>
          </a:xfrm>
          <a:prstGeom prst="rect">
            <a:avLst/>
          </a:prstGeom>
        </p:spPr>
        <p:txBody>
          <a:bodyPr anchor="ctr" rtlCol="false" lIns="0" tIns="0" rIns="0" bIns="0"/>
          <a:lstStyle/>
          <a:p>
            <a:pPr algn="l" lvl="0">
              <a:lnSpc>
                <a:spcPct val="143590"/>
              </a:lnSpc>
            </a:pPr>
            <a:r>
              <a:rPr lang="en-US" sz="2200" b="false" i="false" u="none" strike="noStrike">
                <a:solidFill>
                  <a:srgbClr val="FFFFFF"/>
                </a:solidFill>
                <a:latin typeface="Pretendard SemiBold"/>
              </a:rPr>
              <a:t>AI </a:t>
            </a:r>
            <a:r>
              <a:rPr lang="ko-KR" sz="2200" b="false" i="false" u="none" strike="noStrike">
                <a:solidFill>
                  <a:srgbClr val="FFFFFF"/>
                </a:solidFill>
                <a:ea typeface="Pretendard SemiBold"/>
              </a:rPr>
              <a:t>기술을</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활용한</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감정</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인식</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5400000">
            <a:off x="8343900" y="342900"/>
            <a:ext cx="10299700" cy="9613900"/>
          </a:xfrm>
          <a:prstGeom prst="rect">
            <a:avLst/>
          </a:prstGeom>
        </p:spPr>
      </p:pic>
      <p:sp>
        <p:nvSpPr>
          <p:cNvPr name="TextBox 3" id="3"/>
          <p:cNvSpPr txBox="true"/>
          <p:nvPr/>
        </p:nvSpPr>
        <p:spPr>
          <a:xfrm rot="0">
            <a:off x="762000" y="1181100"/>
            <a:ext cx="6134100" cy="1346200"/>
          </a:xfrm>
          <a:prstGeom prst="rect">
            <a:avLst/>
          </a:prstGeom>
        </p:spPr>
        <p:txBody>
          <a:bodyPr anchor="ctr" rtlCol="false" lIns="0" tIns="0" rIns="0" bIns="0"/>
          <a:lstStyle/>
          <a:p>
            <a:pPr algn="ctr" lvl="0">
              <a:lnSpc>
                <a:spcPct val="101259"/>
              </a:lnSpc>
            </a:pPr>
            <a:r>
              <a:rPr lang="ko-KR" sz="7500" b="false" i="false" u="none" strike="noStrike" spc="-300">
                <a:solidFill>
                  <a:srgbClr val="03366C"/>
                </a:solidFill>
                <a:ea typeface="Pretendard SemiBold"/>
              </a:rPr>
              <a:t>표정</a:t>
            </a:r>
            <a:r>
              <a:rPr lang="en-US" sz="7500" b="false" i="false" u="none" strike="noStrike" spc="-300">
                <a:solidFill>
                  <a:srgbClr val="03366C"/>
                </a:solidFill>
                <a:latin typeface="Pretendard SemiBold"/>
              </a:rPr>
              <a:t> </a:t>
            </a:r>
            <a:r>
              <a:rPr lang="ko-KR" sz="7500" b="false" i="false" u="none" strike="noStrike" spc="-300">
                <a:solidFill>
                  <a:srgbClr val="03366C"/>
                </a:solidFill>
                <a:ea typeface="Pretendard SemiBold"/>
              </a:rPr>
              <a:t>인식</a:t>
            </a:r>
          </a:p>
        </p:txBody>
      </p:sp>
      <p:sp>
        <p:nvSpPr>
          <p:cNvPr name="TextBox 4" id="4"/>
          <p:cNvSpPr txBox="true"/>
          <p:nvPr/>
        </p:nvSpPr>
        <p:spPr>
          <a:xfrm rot="0">
            <a:off x="12141200" y="1828800"/>
            <a:ext cx="5346700" cy="711200"/>
          </a:xfrm>
          <a:prstGeom prst="rect">
            <a:avLst/>
          </a:prstGeom>
        </p:spPr>
        <p:txBody>
          <a:bodyPr anchor="ctr" rtlCol="false" lIns="0" tIns="0" rIns="0" bIns="0"/>
          <a:lstStyle/>
          <a:p>
            <a:pPr algn="r" lvl="0">
              <a:lnSpc>
                <a:spcPct val="101259"/>
              </a:lnSpc>
            </a:pPr>
            <a:r>
              <a:rPr lang="ko-KR" sz="4000" b="false" i="false" u="none" strike="noStrike" spc="-200">
                <a:solidFill>
                  <a:srgbClr val="FFFFFF"/>
                </a:solidFill>
                <a:ea typeface="Pretendard SemiBold"/>
              </a:rPr>
              <a:t>카메라를</a:t>
            </a:r>
            <a:r>
              <a:rPr lang="en-US" sz="4000" b="false" i="false" u="none" strike="noStrike" spc="-200">
                <a:solidFill>
                  <a:srgbClr val="FFFFFF"/>
                </a:solidFill>
                <a:latin typeface="Pretendard SemiBold"/>
              </a:rPr>
              <a:t> </a:t>
            </a:r>
            <a:r>
              <a:rPr lang="ko-KR" sz="4000" b="false" i="false" u="none" strike="noStrike" spc="-200">
                <a:solidFill>
                  <a:srgbClr val="FFFFFF"/>
                </a:solidFill>
                <a:ea typeface="Pretendard SemiBold"/>
              </a:rPr>
              <a:t>통한</a:t>
            </a:r>
            <a:r>
              <a:rPr lang="en-US" sz="4000" b="false" i="false" u="none" strike="noStrike" spc="-200">
                <a:solidFill>
                  <a:srgbClr val="FFFFFF"/>
                </a:solidFill>
                <a:latin typeface="Pretendard SemiBold"/>
              </a:rPr>
              <a:t> </a:t>
            </a:r>
            <a:r>
              <a:rPr lang="ko-KR" sz="4000" b="false" i="false" u="none" strike="noStrike" spc="-200">
                <a:solidFill>
                  <a:srgbClr val="FFFFFF"/>
                </a:solidFill>
                <a:ea typeface="Pretendard SemiBold"/>
              </a:rPr>
              <a:t>인식</a:t>
            </a:r>
          </a:p>
        </p:txBody>
      </p:sp>
      <p:sp>
        <p:nvSpPr>
          <p:cNvPr name="TextBox 5" id="5"/>
          <p:cNvSpPr txBox="true"/>
          <p:nvPr/>
        </p:nvSpPr>
        <p:spPr>
          <a:xfrm rot="0">
            <a:off x="12319000" y="4597400"/>
            <a:ext cx="5473700" cy="1333500"/>
          </a:xfrm>
          <a:prstGeom prst="rect">
            <a:avLst/>
          </a:prstGeom>
        </p:spPr>
        <p:txBody>
          <a:bodyPr anchor="ctr" rtlCol="false" lIns="0" tIns="0" rIns="0" bIns="0"/>
          <a:lstStyle/>
          <a:p>
            <a:pPr algn="l" lvl="0" indent="-342900" marL="342900">
              <a:lnSpc>
                <a:spcPct val="143590"/>
              </a:lnSpc>
              <a:buClr>
                <a:srgbClr val="FFFFFF"/>
              </a:buClr>
              <a:buFont typeface="Arial"/>
              <a:buChar char="●"/>
            </a:pPr>
            <a:r>
              <a:rPr lang="ko-KR" sz="2200" b="false" i="false" u="none" strike="noStrike">
                <a:solidFill>
                  <a:srgbClr val="FFFFFF"/>
                </a:solidFill>
                <a:ea typeface="Pretendard SemiBold"/>
              </a:rPr>
              <a:t>사람의</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얼굴</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인식</a:t>
            </a:r>
          </a:p>
          <a:p>
            <a:pPr algn="l" lvl="0" indent="-342900" marL="342900">
              <a:lnSpc>
                <a:spcPct val="143590"/>
              </a:lnSpc>
              <a:buClr>
                <a:srgbClr val="FFFFFF"/>
              </a:buClr>
              <a:buFont typeface="Arial"/>
              <a:buChar char="●"/>
            </a:pPr>
            <a:r>
              <a:rPr lang="ko-KR" sz="2200" b="false" i="false" u="none" strike="noStrike">
                <a:solidFill>
                  <a:srgbClr val="FFFFFF"/>
                </a:solidFill>
                <a:ea typeface="Pretendard SemiBold"/>
              </a:rPr>
              <a:t>눈</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코</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입</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입꼬리</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눈썹</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등</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여러</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부위</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연결</a:t>
            </a:r>
          </a:p>
          <a:p>
            <a:pPr algn="l" lvl="0" indent="-342900" marL="342900">
              <a:lnSpc>
                <a:spcPct val="143590"/>
              </a:lnSpc>
              <a:buClr>
                <a:srgbClr val="FFFFFF"/>
              </a:buClr>
              <a:buFont typeface="Arial"/>
              <a:buChar char="●"/>
            </a:pPr>
            <a:r>
              <a:rPr lang="ko-KR" sz="2200" b="false" i="false" u="none" strike="noStrike">
                <a:solidFill>
                  <a:srgbClr val="FFFFFF"/>
                </a:solidFill>
                <a:ea typeface="Pretendard SemiBold"/>
              </a:rPr>
              <a:t>연결된</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점</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간의</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거리</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등을</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바탕으로</a:t>
            </a:r>
            <a:r>
              <a:rPr lang="en-US" sz="2200" b="false" i="false" u="none" strike="noStrike">
                <a:solidFill>
                  <a:srgbClr val="FFFFFF"/>
                </a:solidFill>
                <a:latin typeface="Pretendard SemiBold"/>
              </a:rPr>
              <a:t> </a:t>
            </a:r>
            <a:r>
              <a:rPr lang="ko-KR" sz="2200" b="false" i="false" u="none" strike="noStrike">
                <a:solidFill>
                  <a:srgbClr val="FFFFFF"/>
                </a:solidFill>
                <a:ea typeface="Pretendard SemiBold"/>
              </a:rPr>
              <a:t>학습</a:t>
            </a:r>
          </a:p>
        </p:txBody>
      </p:sp>
      <p:pic>
        <p:nvPicPr>
          <p:cNvPr name="Picture 6" id="6"/>
          <p:cNvPicPr>
            <a:picLocks noChangeAspect="true"/>
          </p:cNvPicPr>
          <p:nvPr/>
        </p:nvPicPr>
        <p:blipFill>
          <a:blip r:embed="rId3"/>
          <a:stretch>
            <a:fillRect/>
          </a:stretch>
        </p:blipFill>
        <p:spPr>
          <a:xfrm rot="-900000">
            <a:off x="9588500" y="-1536700"/>
            <a:ext cx="1206500" cy="4610100"/>
          </a:xfrm>
          <a:prstGeom prst="rect">
            <a:avLst/>
          </a:prstGeom>
        </p:spPr>
      </p:pic>
      <p:pic>
        <p:nvPicPr>
          <p:cNvPr name="Picture 7" id="7"/>
          <p:cNvPicPr>
            <a:picLocks noChangeAspect="true"/>
          </p:cNvPicPr>
          <p:nvPr/>
        </p:nvPicPr>
        <p:blipFill>
          <a:blip r:embed="rId4"/>
          <a:stretch>
            <a:fillRect/>
          </a:stretch>
        </p:blipFill>
        <p:spPr>
          <a:xfrm rot="-960000">
            <a:off x="10236200" y="8153400"/>
            <a:ext cx="660400" cy="3594100"/>
          </a:xfrm>
          <a:prstGeom prst="rect">
            <a:avLst/>
          </a:prstGeom>
        </p:spPr>
      </p:pic>
      <p:pic>
        <p:nvPicPr>
          <p:cNvPr name="Picture 8" id="8"/>
          <p:cNvPicPr>
            <a:picLocks noChangeAspect="true"/>
          </p:cNvPicPr>
          <p:nvPr/>
        </p:nvPicPr>
        <p:blipFill>
          <a:blip r:embed="rId5"/>
          <a:stretch>
            <a:fillRect/>
          </a:stretch>
        </p:blipFill>
        <p:spPr>
          <a:xfrm rot="0">
            <a:off x="1714500" y="3771900"/>
            <a:ext cx="4203700" cy="422910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name="TextBox 2" id="2"/>
          <p:cNvSpPr txBox="true"/>
          <p:nvPr/>
        </p:nvSpPr>
        <p:spPr>
          <a:xfrm rot="0">
            <a:off x="1524000" y="1155700"/>
            <a:ext cx="6756400" cy="1295400"/>
          </a:xfrm>
          <a:prstGeom prst="rect">
            <a:avLst/>
          </a:prstGeom>
        </p:spPr>
        <p:txBody>
          <a:bodyPr anchor="ctr" rtlCol="false" lIns="0" tIns="0" rIns="0" bIns="0"/>
          <a:lstStyle/>
          <a:p>
            <a:pPr algn="l" lvl="0">
              <a:lnSpc>
                <a:spcPct val="101259"/>
              </a:lnSpc>
            </a:pPr>
            <a:r>
              <a:rPr lang="ko-KR" sz="7300" b="false" i="false" u="none" strike="noStrike" spc="-300">
                <a:solidFill>
                  <a:srgbClr val="03366C"/>
                </a:solidFill>
                <a:ea typeface="Pretendard SemiBold"/>
              </a:rPr>
              <a:t>음성</a:t>
            </a:r>
            <a:r>
              <a:rPr lang="en-US" sz="7300" b="false" i="false" u="none" strike="noStrike" spc="-300">
                <a:solidFill>
                  <a:srgbClr val="03366C"/>
                </a:solidFill>
                <a:latin typeface="Pretendard SemiBold"/>
              </a:rPr>
              <a:t> </a:t>
            </a:r>
            <a:r>
              <a:rPr lang="ko-KR" sz="7300" b="false" i="false" u="none" strike="noStrike" spc="-300">
                <a:solidFill>
                  <a:srgbClr val="03366C"/>
                </a:solidFill>
                <a:ea typeface="Pretendard SemiBold"/>
              </a:rPr>
              <a:t>분석</a:t>
            </a:r>
          </a:p>
        </p:txBody>
      </p:sp>
      <p:sp>
        <p:nvSpPr>
          <p:cNvPr name="TextBox 3" id="3"/>
          <p:cNvSpPr txBox="true"/>
          <p:nvPr/>
        </p:nvSpPr>
        <p:spPr>
          <a:xfrm rot="0">
            <a:off x="1549400" y="2476500"/>
            <a:ext cx="3975100" cy="596900"/>
          </a:xfrm>
          <a:prstGeom prst="rect">
            <a:avLst/>
          </a:prstGeom>
        </p:spPr>
        <p:txBody>
          <a:bodyPr anchor="ctr" rtlCol="false" lIns="0" tIns="0" rIns="0" bIns="0"/>
          <a:lstStyle/>
          <a:p>
            <a:pPr algn="l" lvl="0">
              <a:lnSpc>
                <a:spcPct val="101259"/>
              </a:lnSpc>
            </a:pPr>
            <a:r>
              <a:rPr lang="ko-KR" sz="3400" b="false" i="false" u="none" strike="noStrike" spc="-200">
                <a:solidFill>
                  <a:srgbClr val="03366C"/>
                </a:solidFill>
                <a:ea typeface="Pretendard SemiBold"/>
              </a:rPr>
              <a:t>목소리를</a:t>
            </a:r>
            <a:r>
              <a:rPr lang="en-US" sz="3400" b="false" i="false" u="none" strike="noStrike" spc="-200">
                <a:solidFill>
                  <a:srgbClr val="03366C"/>
                </a:solidFill>
                <a:latin typeface="Pretendard SemiBold"/>
              </a:rPr>
              <a:t> </a:t>
            </a:r>
            <a:r>
              <a:rPr lang="ko-KR" sz="3400" b="false" i="false" u="none" strike="noStrike" spc="-200">
                <a:solidFill>
                  <a:srgbClr val="03366C"/>
                </a:solidFill>
                <a:ea typeface="Pretendard SemiBold"/>
              </a:rPr>
              <a:t>통한</a:t>
            </a:r>
            <a:r>
              <a:rPr lang="en-US" sz="3400" b="false" i="false" u="none" strike="noStrike" spc="-200">
                <a:solidFill>
                  <a:srgbClr val="03366C"/>
                </a:solidFill>
                <a:latin typeface="Pretendard SemiBold"/>
              </a:rPr>
              <a:t> </a:t>
            </a:r>
            <a:r>
              <a:rPr lang="ko-KR" sz="3400" b="false" i="false" u="none" strike="noStrike" spc="-200">
                <a:solidFill>
                  <a:srgbClr val="03366C"/>
                </a:solidFill>
                <a:ea typeface="Pretendard SemiBold"/>
              </a:rPr>
              <a:t>감정</a:t>
            </a:r>
            <a:r>
              <a:rPr lang="en-US" sz="3400" b="false" i="false" u="none" strike="noStrike" spc="-200">
                <a:solidFill>
                  <a:srgbClr val="03366C"/>
                </a:solidFill>
                <a:latin typeface="Pretendard SemiBold"/>
              </a:rPr>
              <a:t> </a:t>
            </a:r>
            <a:r>
              <a:rPr lang="ko-KR" sz="3400" b="false" i="false" u="none" strike="noStrike" spc="-200">
                <a:solidFill>
                  <a:srgbClr val="03366C"/>
                </a:solidFill>
                <a:ea typeface="Pretendard SemiBold"/>
              </a:rPr>
              <a:t>인식</a:t>
            </a:r>
          </a:p>
        </p:txBody>
      </p:sp>
      <p:sp>
        <p:nvSpPr>
          <p:cNvPr name="TextBox 4" id="4"/>
          <p:cNvSpPr txBox="true"/>
          <p:nvPr/>
        </p:nvSpPr>
        <p:spPr>
          <a:xfrm rot="0">
            <a:off x="9601200" y="2032000"/>
            <a:ext cx="6934200" cy="914400"/>
          </a:xfrm>
          <a:prstGeom prst="rect">
            <a:avLst/>
          </a:prstGeom>
        </p:spPr>
        <p:txBody>
          <a:bodyPr anchor="ctr" rtlCol="false" lIns="0" tIns="0" rIns="0" bIns="0"/>
          <a:lstStyle/>
          <a:p>
            <a:pPr algn="l" lvl="0">
              <a:lnSpc>
                <a:spcPct val="143590"/>
              </a:lnSpc>
            </a:pPr>
            <a:r>
              <a:rPr lang="ko-KR" sz="2300" b="false" i="false" u="none" strike="noStrike">
                <a:solidFill>
                  <a:srgbClr val="03366C"/>
                </a:solidFill>
                <a:ea typeface="Pretendard SemiBold"/>
              </a:rPr>
              <a:t>목소리의</a:t>
            </a:r>
            <a:r>
              <a:rPr lang="en-US" sz="2300" b="false" i="false" u="none" strike="noStrike">
                <a:solidFill>
                  <a:srgbClr val="03366C"/>
                </a:solidFill>
                <a:latin typeface="Pretendard SemiBold"/>
              </a:rPr>
              <a:t> </a:t>
            </a:r>
            <a:r>
              <a:rPr lang="ko-KR" sz="2300" b="false" i="false" u="none" strike="noStrike">
                <a:solidFill>
                  <a:srgbClr val="03366C"/>
                </a:solidFill>
                <a:ea typeface="Pretendard SemiBold"/>
              </a:rPr>
              <a:t>높낮이</a:t>
            </a:r>
            <a:r>
              <a:rPr lang="en-US" sz="2300" b="false" i="false" u="none" strike="noStrike">
                <a:solidFill>
                  <a:srgbClr val="03366C"/>
                </a:solidFill>
                <a:latin typeface="Pretendard SemiBold"/>
              </a:rPr>
              <a:t>, </a:t>
            </a:r>
            <a:r>
              <a:rPr lang="ko-KR" sz="2300" b="false" i="false" u="none" strike="noStrike">
                <a:solidFill>
                  <a:srgbClr val="03366C"/>
                </a:solidFill>
                <a:ea typeface="Pretendard SemiBold"/>
              </a:rPr>
              <a:t>속도</a:t>
            </a:r>
            <a:r>
              <a:rPr lang="en-US" sz="2300" b="false" i="false" u="none" strike="noStrike">
                <a:solidFill>
                  <a:srgbClr val="03366C"/>
                </a:solidFill>
                <a:latin typeface="Pretendard SemiBold"/>
              </a:rPr>
              <a:t>, </a:t>
            </a:r>
            <a:r>
              <a:rPr lang="ko-KR" sz="2300" b="false" i="false" u="none" strike="noStrike">
                <a:solidFill>
                  <a:srgbClr val="03366C"/>
                </a:solidFill>
                <a:ea typeface="Pretendard SemiBold"/>
              </a:rPr>
              <a:t>떨림</a:t>
            </a:r>
            <a:r>
              <a:rPr lang="en-US" sz="2300" b="false" i="false" u="none" strike="noStrike">
                <a:solidFill>
                  <a:srgbClr val="03366C"/>
                </a:solidFill>
                <a:latin typeface="Pretendard SemiBold"/>
              </a:rPr>
              <a:t> </a:t>
            </a:r>
            <a:r>
              <a:rPr lang="ko-KR" sz="2300" b="false" i="false" u="none" strike="noStrike">
                <a:solidFill>
                  <a:srgbClr val="03366C"/>
                </a:solidFill>
                <a:ea typeface="Pretendard SemiBold"/>
              </a:rPr>
              <a:t>등을</a:t>
            </a:r>
            <a:r>
              <a:rPr lang="en-US" sz="2300" b="false" i="false" u="none" strike="noStrike">
                <a:solidFill>
                  <a:srgbClr val="03366C"/>
                </a:solidFill>
                <a:latin typeface="Pretendard SemiBold"/>
              </a:rPr>
              <a:t> </a:t>
            </a:r>
            <a:r>
              <a:rPr lang="ko-KR" sz="2300" b="false" i="false" u="none" strike="noStrike">
                <a:solidFill>
                  <a:srgbClr val="03366C"/>
                </a:solidFill>
                <a:ea typeface="Pretendard SemiBold"/>
              </a:rPr>
              <a:t>분석하여</a:t>
            </a:r>
          </a:p>
          <a:p>
            <a:pPr algn="l" lvl="0">
              <a:lnSpc>
                <a:spcPct val="143590"/>
              </a:lnSpc>
            </a:pPr>
            <a:r>
              <a:rPr lang="ko-KR" sz="2300" b="false" i="false" u="none" strike="noStrike">
                <a:solidFill>
                  <a:srgbClr val="03366C"/>
                </a:solidFill>
                <a:ea typeface="Pretendard SemiBold"/>
              </a:rPr>
              <a:t>사람의</a:t>
            </a:r>
            <a:r>
              <a:rPr lang="en-US" sz="2300" b="false" i="false" u="none" strike="noStrike">
                <a:solidFill>
                  <a:srgbClr val="03366C"/>
                </a:solidFill>
                <a:latin typeface="Pretendard SemiBold"/>
              </a:rPr>
              <a:t> </a:t>
            </a:r>
            <a:r>
              <a:rPr lang="ko-KR" sz="2300" b="false" i="false" u="none" strike="noStrike">
                <a:solidFill>
                  <a:srgbClr val="03366C"/>
                </a:solidFill>
                <a:ea typeface="Pretendard SemiBold"/>
              </a:rPr>
              <a:t>감정을</a:t>
            </a:r>
            <a:r>
              <a:rPr lang="en-US" sz="2300" b="false" i="false" u="none" strike="noStrike">
                <a:solidFill>
                  <a:srgbClr val="03366C"/>
                </a:solidFill>
                <a:latin typeface="Pretendard SemiBold"/>
              </a:rPr>
              <a:t> </a:t>
            </a:r>
            <a:r>
              <a:rPr lang="ko-KR" sz="2300" b="false" i="false" u="none" strike="noStrike">
                <a:solidFill>
                  <a:srgbClr val="03366C"/>
                </a:solidFill>
                <a:ea typeface="Pretendard SemiBold"/>
              </a:rPr>
              <a:t>인식</a:t>
            </a:r>
          </a:p>
        </p:txBody>
      </p:sp>
      <p:pic>
        <p:nvPicPr>
          <p:cNvPr name="Picture 5" id="5"/>
          <p:cNvPicPr>
            <a:picLocks noChangeAspect="true"/>
          </p:cNvPicPr>
          <p:nvPr/>
        </p:nvPicPr>
        <p:blipFill>
          <a:blip r:embed="rId2"/>
          <a:stretch>
            <a:fillRect/>
          </a:stretch>
        </p:blipFill>
        <p:spPr>
          <a:xfrm rot="0">
            <a:off x="9728200" y="5549900"/>
            <a:ext cx="2959100" cy="2959100"/>
          </a:xfrm>
          <a:prstGeom prst="rect">
            <a:avLst/>
          </a:prstGeom>
        </p:spPr>
      </p:pic>
      <p:pic>
        <p:nvPicPr>
          <p:cNvPr name="Picture 6" id="6"/>
          <p:cNvPicPr>
            <a:picLocks noChangeAspect="true"/>
          </p:cNvPicPr>
          <p:nvPr/>
        </p:nvPicPr>
        <p:blipFill>
          <a:blip r:embed="rId3"/>
          <a:stretch>
            <a:fillRect/>
          </a:stretch>
        </p:blipFill>
        <p:spPr>
          <a:xfrm rot="0">
            <a:off x="10414000" y="6210300"/>
            <a:ext cx="1612900" cy="1600200"/>
          </a:xfrm>
          <a:prstGeom prst="rect">
            <a:avLst/>
          </a:prstGeom>
        </p:spPr>
      </p:pic>
      <p:sp>
        <p:nvSpPr>
          <p:cNvPr name="TextBox 7" id="7"/>
          <p:cNvSpPr txBox="true"/>
          <p:nvPr/>
        </p:nvSpPr>
        <p:spPr>
          <a:xfrm rot="0">
            <a:off x="10160000" y="8648700"/>
            <a:ext cx="2108200" cy="444500"/>
          </a:xfrm>
          <a:prstGeom prst="rect">
            <a:avLst/>
          </a:prstGeom>
        </p:spPr>
        <p:txBody>
          <a:bodyPr anchor="ctr" rtlCol="false" lIns="0" tIns="0" rIns="0" bIns="0"/>
          <a:lstStyle/>
          <a:p>
            <a:pPr algn="ctr" lvl="0">
              <a:lnSpc>
                <a:spcPct val="101259"/>
              </a:lnSpc>
            </a:pPr>
            <a:r>
              <a:rPr lang="ko-KR" sz="2500" b="false" i="false" u="none" strike="noStrike" spc="-100">
                <a:solidFill>
                  <a:srgbClr val="03366C"/>
                </a:solidFill>
                <a:ea typeface="Pretendard Bold"/>
              </a:rPr>
              <a:t>목소리의</a:t>
            </a:r>
            <a:r>
              <a:rPr lang="en-US" sz="2500" b="false" i="false" u="none" strike="noStrike" spc="-100">
                <a:solidFill>
                  <a:srgbClr val="03366C"/>
                </a:solidFill>
                <a:latin typeface="Pretendard Bold"/>
              </a:rPr>
              <a:t> </a:t>
            </a:r>
            <a:r>
              <a:rPr lang="ko-KR" sz="2500" b="false" i="false" u="none" strike="noStrike" spc="-100">
                <a:solidFill>
                  <a:srgbClr val="03366C"/>
                </a:solidFill>
                <a:ea typeface="Pretendard Bold"/>
              </a:rPr>
              <a:t>크기</a:t>
            </a:r>
          </a:p>
        </p:txBody>
      </p:sp>
      <p:grpSp>
        <p:nvGrpSpPr>
          <p:cNvPr name="Group 8" id="8"/>
          <p:cNvGrpSpPr/>
          <p:nvPr/>
        </p:nvGrpSpPr>
        <p:grpSpPr>
          <a:xfrm>
            <a:off x="2147483647" y="2147483647"/>
            <a:ext cx="2147483647" cy="2147483647"/>
          </a:xfrm>
        </p:grpSpPr>
      </p:grpSp>
      <p:pic>
        <p:nvPicPr>
          <p:cNvPr name="Picture 9" id="9"/>
          <p:cNvPicPr>
            <a:picLocks noChangeAspect="true"/>
          </p:cNvPicPr>
          <p:nvPr/>
        </p:nvPicPr>
        <p:blipFill>
          <a:blip r:embed="rId2"/>
          <a:stretch>
            <a:fillRect/>
          </a:stretch>
        </p:blipFill>
        <p:spPr>
          <a:xfrm rot="0">
            <a:off x="1447800" y="5549900"/>
            <a:ext cx="2959100" cy="2959100"/>
          </a:xfrm>
          <a:prstGeom prst="rect">
            <a:avLst/>
          </a:prstGeom>
        </p:spPr>
      </p:pic>
      <p:sp>
        <p:nvSpPr>
          <p:cNvPr name="TextBox 10" id="10"/>
          <p:cNvSpPr txBox="true"/>
          <p:nvPr/>
        </p:nvSpPr>
        <p:spPr>
          <a:xfrm rot="0">
            <a:off x="1879600" y="8648700"/>
            <a:ext cx="2108200" cy="444500"/>
          </a:xfrm>
          <a:prstGeom prst="rect">
            <a:avLst/>
          </a:prstGeom>
        </p:spPr>
        <p:txBody>
          <a:bodyPr anchor="ctr" rtlCol="false" lIns="0" tIns="0" rIns="0" bIns="0"/>
          <a:lstStyle/>
          <a:p>
            <a:pPr algn="ctr" lvl="0">
              <a:lnSpc>
                <a:spcPct val="101259"/>
              </a:lnSpc>
            </a:pPr>
            <a:r>
              <a:rPr lang="ko-KR" sz="2500" b="false" i="false" u="none" strike="noStrike" spc="-100">
                <a:solidFill>
                  <a:srgbClr val="03366C"/>
                </a:solidFill>
                <a:ea typeface="Pretendard Bold"/>
              </a:rPr>
              <a:t>목소리의</a:t>
            </a:r>
            <a:r>
              <a:rPr lang="en-US" sz="2500" b="false" i="false" u="none" strike="noStrike" spc="-100">
                <a:solidFill>
                  <a:srgbClr val="03366C"/>
                </a:solidFill>
                <a:latin typeface="Pretendard Bold"/>
              </a:rPr>
              <a:t> </a:t>
            </a:r>
            <a:r>
              <a:rPr lang="ko-KR" sz="2500" b="false" i="false" u="none" strike="noStrike" spc="-100">
                <a:solidFill>
                  <a:srgbClr val="03366C"/>
                </a:solidFill>
                <a:ea typeface="Pretendard Bold"/>
              </a:rPr>
              <a:t>높낮이</a:t>
            </a:r>
          </a:p>
        </p:txBody>
      </p:sp>
      <p:pic>
        <p:nvPicPr>
          <p:cNvPr name="Picture 11" id="11"/>
          <p:cNvPicPr>
            <a:picLocks noChangeAspect="true"/>
          </p:cNvPicPr>
          <p:nvPr/>
        </p:nvPicPr>
        <p:blipFill>
          <a:blip r:embed="rId4"/>
          <a:stretch>
            <a:fillRect/>
          </a:stretch>
        </p:blipFill>
        <p:spPr>
          <a:xfrm rot="0">
            <a:off x="1739900" y="4660900"/>
            <a:ext cx="2362200" cy="4622800"/>
          </a:xfrm>
          <a:prstGeom prst="rect">
            <a:avLst/>
          </a:prstGeom>
        </p:spPr>
      </p:pic>
      <p:pic>
        <p:nvPicPr>
          <p:cNvPr name="Picture 12" id="12"/>
          <p:cNvPicPr>
            <a:picLocks noChangeAspect="true"/>
          </p:cNvPicPr>
          <p:nvPr/>
        </p:nvPicPr>
        <p:blipFill>
          <a:blip r:embed="rId2"/>
          <a:stretch>
            <a:fillRect/>
          </a:stretch>
        </p:blipFill>
        <p:spPr>
          <a:xfrm rot="0">
            <a:off x="5588000" y="5549900"/>
            <a:ext cx="2959100" cy="2959100"/>
          </a:xfrm>
          <a:prstGeom prst="rect">
            <a:avLst/>
          </a:prstGeom>
        </p:spPr>
      </p:pic>
      <p:sp>
        <p:nvSpPr>
          <p:cNvPr name="TextBox 13" id="13"/>
          <p:cNvSpPr txBox="true"/>
          <p:nvPr/>
        </p:nvSpPr>
        <p:spPr>
          <a:xfrm rot="0">
            <a:off x="6019800" y="8648700"/>
            <a:ext cx="2108200" cy="444500"/>
          </a:xfrm>
          <a:prstGeom prst="rect">
            <a:avLst/>
          </a:prstGeom>
        </p:spPr>
        <p:txBody>
          <a:bodyPr anchor="ctr" rtlCol="false" lIns="0" tIns="0" rIns="0" bIns="0"/>
          <a:lstStyle/>
          <a:p>
            <a:pPr algn="ctr" lvl="0">
              <a:lnSpc>
                <a:spcPct val="101259"/>
              </a:lnSpc>
            </a:pPr>
            <a:r>
              <a:rPr lang="ko-KR" sz="2500" b="false" i="false" u="none" strike="noStrike" spc="-100">
                <a:solidFill>
                  <a:srgbClr val="03366C"/>
                </a:solidFill>
                <a:ea typeface="Pretendard Bold"/>
              </a:rPr>
              <a:t>말하는</a:t>
            </a:r>
            <a:r>
              <a:rPr lang="en-US" sz="2500" b="false" i="false" u="none" strike="noStrike" spc="-100">
                <a:solidFill>
                  <a:srgbClr val="03366C"/>
                </a:solidFill>
                <a:latin typeface="Pretendard Bold"/>
              </a:rPr>
              <a:t> </a:t>
            </a:r>
            <a:r>
              <a:rPr lang="ko-KR" sz="2500" b="false" i="false" u="none" strike="noStrike" spc="-100">
                <a:solidFill>
                  <a:srgbClr val="03366C"/>
                </a:solidFill>
                <a:ea typeface="Pretendard Bold"/>
              </a:rPr>
              <a:t>속도</a:t>
            </a:r>
          </a:p>
        </p:txBody>
      </p:sp>
      <p:pic>
        <p:nvPicPr>
          <p:cNvPr name="Picture 14" id="14"/>
          <p:cNvPicPr>
            <a:picLocks noChangeAspect="true"/>
          </p:cNvPicPr>
          <p:nvPr/>
        </p:nvPicPr>
        <p:blipFill>
          <a:blip r:embed="rId5"/>
          <a:stretch>
            <a:fillRect/>
          </a:stretch>
        </p:blipFill>
        <p:spPr>
          <a:xfrm rot="0">
            <a:off x="6261100" y="6311900"/>
            <a:ext cx="1638300" cy="1308100"/>
          </a:xfrm>
          <a:prstGeom prst="rect">
            <a:avLst/>
          </a:prstGeom>
        </p:spPr>
      </p:pic>
      <p:grpSp>
        <p:nvGrpSpPr>
          <p:cNvPr name="Group 15" id="15"/>
          <p:cNvGrpSpPr/>
          <p:nvPr/>
        </p:nvGrpSpPr>
        <p:grpSpPr>
          <a:xfrm>
            <a:off x="2147483647" y="2147483647"/>
            <a:ext cx="2147483647" cy="2147483647"/>
          </a:xfrm>
        </p:grpSpPr>
      </p:grpSp>
      <p:pic>
        <p:nvPicPr>
          <p:cNvPr name="Picture 16" id="16"/>
          <p:cNvPicPr>
            <a:picLocks noChangeAspect="true"/>
          </p:cNvPicPr>
          <p:nvPr/>
        </p:nvPicPr>
        <p:blipFill>
          <a:blip r:embed="rId2"/>
          <a:stretch>
            <a:fillRect/>
          </a:stretch>
        </p:blipFill>
        <p:spPr>
          <a:xfrm rot="0">
            <a:off x="13868400" y="5549900"/>
            <a:ext cx="2959100" cy="2959100"/>
          </a:xfrm>
          <a:prstGeom prst="rect">
            <a:avLst/>
          </a:prstGeom>
        </p:spPr>
      </p:pic>
      <p:sp>
        <p:nvSpPr>
          <p:cNvPr name="TextBox 17" id="17"/>
          <p:cNvSpPr txBox="true"/>
          <p:nvPr/>
        </p:nvSpPr>
        <p:spPr>
          <a:xfrm rot="0">
            <a:off x="14300200" y="8648700"/>
            <a:ext cx="2108200" cy="444500"/>
          </a:xfrm>
          <a:prstGeom prst="rect">
            <a:avLst/>
          </a:prstGeom>
        </p:spPr>
        <p:txBody>
          <a:bodyPr anchor="ctr" rtlCol="false" lIns="0" tIns="0" rIns="0" bIns="0"/>
          <a:lstStyle/>
          <a:p>
            <a:pPr algn="ctr" lvl="0">
              <a:lnSpc>
                <a:spcPct val="101259"/>
              </a:lnSpc>
            </a:pPr>
            <a:r>
              <a:rPr lang="ko-KR" sz="2500" b="false" i="false" u="none" strike="noStrike" spc="-100">
                <a:solidFill>
                  <a:srgbClr val="03366C"/>
                </a:solidFill>
                <a:ea typeface="Pretendard Bold"/>
              </a:rPr>
              <a:t>목소리의</a:t>
            </a:r>
            <a:r>
              <a:rPr lang="en-US" sz="2500" b="false" i="false" u="none" strike="noStrike" spc="-100">
                <a:solidFill>
                  <a:srgbClr val="03366C"/>
                </a:solidFill>
                <a:latin typeface="Pretendard Bold"/>
              </a:rPr>
              <a:t> </a:t>
            </a:r>
            <a:r>
              <a:rPr lang="ko-KR" sz="2500" b="false" i="false" u="none" strike="noStrike" spc="-100">
                <a:solidFill>
                  <a:srgbClr val="03366C"/>
                </a:solidFill>
                <a:ea typeface="Pretendard Bold"/>
              </a:rPr>
              <a:t>떨림</a:t>
            </a:r>
          </a:p>
        </p:txBody>
      </p:sp>
      <p:pic>
        <p:nvPicPr>
          <p:cNvPr name="Picture 18" id="18"/>
          <p:cNvPicPr>
            <a:picLocks noChangeAspect="true"/>
          </p:cNvPicPr>
          <p:nvPr/>
        </p:nvPicPr>
        <p:blipFill>
          <a:blip r:embed="rId6"/>
          <a:stretch>
            <a:fillRect/>
          </a:stretch>
        </p:blipFill>
        <p:spPr>
          <a:xfrm rot="0">
            <a:off x="14884400" y="6032500"/>
            <a:ext cx="927100" cy="189230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10800000">
            <a:off x="1549400" y="2425700"/>
            <a:ext cx="15189200" cy="9613900"/>
          </a:xfrm>
          <a:prstGeom prst="rect">
            <a:avLst/>
          </a:prstGeom>
        </p:spPr>
      </p:pic>
      <p:pic>
        <p:nvPicPr>
          <p:cNvPr name="Picture 3" id="3"/>
          <p:cNvPicPr>
            <a:picLocks noChangeAspect="true"/>
          </p:cNvPicPr>
          <p:nvPr/>
        </p:nvPicPr>
        <p:blipFill>
          <a:blip r:embed="rId3"/>
          <a:stretch>
            <a:fillRect/>
          </a:stretch>
        </p:blipFill>
        <p:spPr>
          <a:xfrm rot="0">
            <a:off x="7772400" y="6146800"/>
            <a:ext cx="2755900" cy="2755900"/>
          </a:xfrm>
          <a:prstGeom prst="rect">
            <a:avLst/>
          </a:prstGeom>
        </p:spPr>
      </p:pic>
      <p:sp>
        <p:nvSpPr>
          <p:cNvPr name="TextBox 4" id="4"/>
          <p:cNvSpPr txBox="true"/>
          <p:nvPr/>
        </p:nvSpPr>
        <p:spPr>
          <a:xfrm rot="0">
            <a:off x="5791200" y="4191000"/>
            <a:ext cx="6692900" cy="1460500"/>
          </a:xfrm>
          <a:prstGeom prst="rect">
            <a:avLst/>
          </a:prstGeom>
        </p:spPr>
        <p:txBody>
          <a:bodyPr anchor="ctr" rtlCol="false" lIns="0" tIns="0" rIns="0" bIns="0"/>
          <a:lstStyle/>
          <a:p>
            <a:pPr algn="ctr" lvl="0">
              <a:lnSpc>
                <a:spcPct val="101259"/>
              </a:lnSpc>
            </a:pPr>
            <a:r>
              <a:rPr lang="ko-KR" sz="8200" b="false" i="false" u="none" strike="noStrike" spc="-300">
                <a:solidFill>
                  <a:srgbClr val="FFFFFF"/>
                </a:solidFill>
                <a:ea typeface="Pretendard SemiBold"/>
              </a:rPr>
              <a:t>텍스트</a:t>
            </a:r>
            <a:r>
              <a:rPr lang="en-US" sz="8200" b="false" i="false" u="none" strike="noStrike" spc="-300">
                <a:solidFill>
                  <a:srgbClr val="FFFFFF"/>
                </a:solidFill>
                <a:latin typeface="Pretendard SemiBold"/>
              </a:rPr>
              <a:t> </a:t>
            </a:r>
            <a:r>
              <a:rPr lang="ko-KR" sz="8200" b="false" i="false" u="none" strike="noStrike" spc="-300">
                <a:solidFill>
                  <a:srgbClr val="FFFFFF"/>
                </a:solidFill>
                <a:ea typeface="Pretendard SemiBold"/>
              </a:rPr>
              <a:t>분석</a:t>
            </a:r>
          </a:p>
        </p:txBody>
      </p:sp>
      <p:sp>
        <p:nvSpPr>
          <p:cNvPr name="TextBox 5" id="5"/>
          <p:cNvSpPr txBox="true"/>
          <p:nvPr/>
        </p:nvSpPr>
        <p:spPr>
          <a:xfrm rot="0">
            <a:off x="5588000" y="5664200"/>
            <a:ext cx="7124700" cy="673100"/>
          </a:xfrm>
          <a:prstGeom prst="rect">
            <a:avLst/>
          </a:prstGeom>
        </p:spPr>
        <p:txBody>
          <a:bodyPr anchor="ctr" rtlCol="false" lIns="0" tIns="0" rIns="0" bIns="0"/>
          <a:lstStyle/>
          <a:p>
            <a:pPr algn="ctr" lvl="0">
              <a:lnSpc>
                <a:spcPct val="101259"/>
              </a:lnSpc>
            </a:pPr>
            <a:r>
              <a:rPr lang="ko-KR" sz="3800" b="false" i="false" u="none" strike="noStrike" spc="-200">
                <a:solidFill>
                  <a:srgbClr val="FFFFFF"/>
                </a:solidFill>
                <a:ea typeface="Pretendard SemiBold"/>
              </a:rPr>
              <a:t>자연어</a:t>
            </a:r>
            <a:r>
              <a:rPr lang="en-US" sz="3800" b="false" i="false" u="none" strike="noStrike" spc="-200">
                <a:solidFill>
                  <a:srgbClr val="FFFFFF"/>
                </a:solidFill>
                <a:latin typeface="Pretendard SemiBold"/>
              </a:rPr>
              <a:t> </a:t>
            </a:r>
            <a:r>
              <a:rPr lang="ko-KR" sz="3800" b="false" i="false" u="none" strike="noStrike" spc="-200">
                <a:solidFill>
                  <a:srgbClr val="FFFFFF"/>
                </a:solidFill>
                <a:ea typeface="Pretendard SemiBold"/>
              </a:rPr>
              <a:t>처리</a:t>
            </a:r>
            <a:r>
              <a:rPr lang="en-US" sz="3800" b="false" i="false" u="none" strike="noStrike" spc="-200">
                <a:solidFill>
                  <a:srgbClr val="FFFFFF"/>
                </a:solidFill>
                <a:latin typeface="Pretendard SemiBold"/>
              </a:rPr>
              <a:t> </a:t>
            </a:r>
            <a:r>
              <a:rPr lang="ko-KR" sz="3800" b="false" i="false" u="none" strike="noStrike" spc="-200">
                <a:solidFill>
                  <a:srgbClr val="FFFFFF"/>
                </a:solidFill>
                <a:ea typeface="Pretendard SemiBold"/>
              </a:rPr>
              <a:t>기술</a:t>
            </a:r>
            <a:r>
              <a:rPr lang="en-US" sz="1800" b="false" i="false" u="none" strike="noStrike" spc="-100">
                <a:solidFill>
                  <a:srgbClr val="FFFFFF"/>
                </a:solidFill>
                <a:latin typeface="Pretendard SemiBold"/>
              </a:rPr>
              <a:t>/NLP</a:t>
            </a:r>
            <a:r>
              <a:rPr lang="ko-KR" sz="3800" b="false" i="false" u="none" strike="noStrike" spc="-200">
                <a:solidFill>
                  <a:srgbClr val="FFFFFF"/>
                </a:solidFill>
                <a:ea typeface="Pretendard SemiBold"/>
              </a:rPr>
              <a:t>을</a:t>
            </a:r>
            <a:r>
              <a:rPr lang="en-US" sz="3800" b="false" i="false" u="none" strike="noStrike" spc="-200">
                <a:solidFill>
                  <a:srgbClr val="FFFFFF"/>
                </a:solidFill>
                <a:latin typeface="Pretendard SemiBold"/>
              </a:rPr>
              <a:t> </a:t>
            </a:r>
            <a:r>
              <a:rPr lang="ko-KR" sz="3800" b="false" i="false" u="none" strike="noStrike" spc="-200">
                <a:solidFill>
                  <a:srgbClr val="FFFFFF"/>
                </a:solidFill>
                <a:ea typeface="Pretendard SemiBold"/>
              </a:rPr>
              <a:t>활용</a:t>
            </a:r>
          </a:p>
        </p:txBody>
      </p:sp>
      <p:sp>
        <p:nvSpPr>
          <p:cNvPr name="TextBox 6" id="6"/>
          <p:cNvSpPr txBox="true"/>
          <p:nvPr/>
        </p:nvSpPr>
        <p:spPr>
          <a:xfrm rot="0">
            <a:off x="6261100" y="8623300"/>
            <a:ext cx="5816600" cy="914400"/>
          </a:xfrm>
          <a:prstGeom prst="rect">
            <a:avLst/>
          </a:prstGeom>
        </p:spPr>
        <p:txBody>
          <a:bodyPr anchor="ctr" rtlCol="false" lIns="0" tIns="0" rIns="0" bIns="0"/>
          <a:lstStyle/>
          <a:p>
            <a:pPr algn="l" lvl="0">
              <a:lnSpc>
                <a:spcPct val="143590"/>
              </a:lnSpc>
            </a:pPr>
            <a:r>
              <a:rPr lang="ko-KR" sz="2300" b="false" i="false" u="none" strike="noStrike">
                <a:solidFill>
                  <a:srgbClr val="FFFFFF"/>
                </a:solidFill>
                <a:ea typeface="Pretendard SemiBold"/>
              </a:rPr>
              <a:t>사용된</a:t>
            </a:r>
            <a:r>
              <a:rPr lang="en-US" sz="2300" b="false" i="false" u="none" strike="noStrike">
                <a:solidFill>
                  <a:srgbClr val="FFFFFF"/>
                </a:solidFill>
                <a:latin typeface="Pretendard SemiBold"/>
              </a:rPr>
              <a:t> </a:t>
            </a:r>
            <a:r>
              <a:rPr lang="ko-KR" sz="2300" b="false" i="false" u="none" strike="noStrike">
                <a:solidFill>
                  <a:srgbClr val="FFFFFF"/>
                </a:solidFill>
                <a:ea typeface="Pretendard SemiBold"/>
              </a:rPr>
              <a:t>단어의</a:t>
            </a:r>
            <a:r>
              <a:rPr lang="en-US" sz="2300" b="false" i="false" u="none" strike="noStrike">
                <a:solidFill>
                  <a:srgbClr val="FFFFFF"/>
                </a:solidFill>
                <a:latin typeface="Pretendard SemiBold"/>
              </a:rPr>
              <a:t> </a:t>
            </a:r>
            <a:r>
              <a:rPr lang="ko-KR" sz="2300" b="false" i="false" u="none" strike="noStrike">
                <a:solidFill>
                  <a:srgbClr val="FFFFFF"/>
                </a:solidFill>
                <a:ea typeface="Pretendard SemiBold"/>
              </a:rPr>
              <a:t>맥락</a:t>
            </a:r>
            <a:r>
              <a:rPr lang="en-US" sz="2300" b="false" i="false" u="none" strike="noStrike">
                <a:solidFill>
                  <a:srgbClr val="FFFFFF"/>
                </a:solidFill>
                <a:latin typeface="Pretendard SemiBold"/>
              </a:rPr>
              <a:t>, </a:t>
            </a:r>
            <a:r>
              <a:rPr lang="ko-KR" sz="2300" b="false" i="false" u="none" strike="noStrike">
                <a:solidFill>
                  <a:srgbClr val="FFFFFF"/>
                </a:solidFill>
                <a:ea typeface="Pretendard SemiBold"/>
              </a:rPr>
              <a:t>문장구조</a:t>
            </a:r>
            <a:r>
              <a:rPr lang="en-US" sz="2300" b="false" i="false" u="none" strike="noStrike">
                <a:solidFill>
                  <a:srgbClr val="FFFFFF"/>
                </a:solidFill>
                <a:latin typeface="Pretendard SemiBold"/>
              </a:rPr>
              <a:t> </a:t>
            </a:r>
            <a:r>
              <a:rPr lang="ko-KR" sz="2300" b="false" i="false" u="none" strike="noStrike">
                <a:solidFill>
                  <a:srgbClr val="FFFFFF"/>
                </a:solidFill>
                <a:ea typeface="Pretendard SemiBold"/>
              </a:rPr>
              <a:t>등을</a:t>
            </a:r>
            <a:r>
              <a:rPr lang="en-US" sz="2300" b="false" i="false" u="none" strike="noStrike">
                <a:solidFill>
                  <a:srgbClr val="FFFFFF"/>
                </a:solidFill>
                <a:latin typeface="Pretendard SemiBold"/>
              </a:rPr>
              <a:t> </a:t>
            </a:r>
            <a:r>
              <a:rPr lang="ko-KR" sz="2300" b="false" i="false" u="none" strike="noStrike">
                <a:solidFill>
                  <a:srgbClr val="FFFFFF"/>
                </a:solidFill>
                <a:ea typeface="Pretendard SemiBold"/>
              </a:rPr>
              <a:t>분석하고</a:t>
            </a:r>
            <a:r>
              <a:rPr lang="en-US" sz="2300" b="false" i="false" u="none" strike="noStrike">
                <a:solidFill>
                  <a:srgbClr val="FFFFFF"/>
                </a:solidFill>
                <a:latin typeface="Pretendard SemiBold"/>
              </a:rPr>
              <a:t> </a:t>
            </a:r>
            <a:r>
              <a:rPr lang="ko-KR" sz="2300" b="false" i="false" u="none" strike="noStrike">
                <a:solidFill>
                  <a:srgbClr val="FFFFFF"/>
                </a:solidFill>
                <a:ea typeface="Pretendard SemiBold"/>
              </a:rPr>
              <a:t>학습해</a:t>
            </a:r>
            <a:r>
              <a:rPr lang="en-US" sz="2300" b="false" i="false" u="none" strike="noStrike">
                <a:solidFill>
                  <a:srgbClr val="FFFFFF"/>
                </a:solidFill>
                <a:latin typeface="Pretendard SemiBold"/>
              </a:rPr>
              <a:t> </a:t>
            </a:r>
            <a:r>
              <a:rPr lang="ko-KR" sz="2300" b="false" i="false" u="none" strike="noStrike">
                <a:solidFill>
                  <a:srgbClr val="FFFFFF"/>
                </a:solidFill>
                <a:ea typeface="Pretendard SemiBold"/>
              </a:rPr>
              <a:t>사람의</a:t>
            </a:r>
            <a:r>
              <a:rPr lang="en-US" sz="2300" b="false" i="false" u="none" strike="noStrike">
                <a:solidFill>
                  <a:srgbClr val="FFFFFF"/>
                </a:solidFill>
                <a:latin typeface="Pretendard SemiBold"/>
              </a:rPr>
              <a:t> </a:t>
            </a:r>
            <a:r>
              <a:rPr lang="ko-KR" sz="2300" b="false" i="false" u="none" strike="noStrike">
                <a:solidFill>
                  <a:srgbClr val="FFFFFF"/>
                </a:solidFill>
                <a:ea typeface="Pretendard SemiBold"/>
              </a:rPr>
              <a:t>감정을</a:t>
            </a:r>
            <a:r>
              <a:rPr lang="en-US" sz="2300" b="false" i="false" u="none" strike="noStrike">
                <a:solidFill>
                  <a:srgbClr val="FFFFFF"/>
                </a:solidFill>
                <a:latin typeface="Pretendard SemiBold"/>
              </a:rPr>
              <a:t> </a:t>
            </a:r>
            <a:r>
              <a:rPr lang="ko-KR" sz="2300" b="false" i="false" u="none" strike="noStrike">
                <a:solidFill>
                  <a:srgbClr val="FFFFFF"/>
                </a:solidFill>
                <a:ea typeface="Pretendard SemiBold"/>
              </a:rPr>
              <a:t>파악</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485900" y="3632200"/>
            <a:ext cx="3721100" cy="3721100"/>
          </a:xfrm>
          <a:prstGeom prst="rect">
            <a:avLst/>
          </a:prstGeom>
        </p:spPr>
      </p:pic>
      <p:sp>
        <p:nvSpPr>
          <p:cNvPr name="TextBox 3" id="3"/>
          <p:cNvSpPr txBox="true"/>
          <p:nvPr/>
        </p:nvSpPr>
        <p:spPr>
          <a:xfrm rot="0">
            <a:off x="7810500" y="4330700"/>
            <a:ext cx="8001000" cy="2311400"/>
          </a:xfrm>
          <a:prstGeom prst="rect">
            <a:avLst/>
          </a:prstGeom>
        </p:spPr>
        <p:txBody>
          <a:bodyPr anchor="ctr" rtlCol="false" lIns="0" tIns="0" rIns="0" bIns="0"/>
          <a:lstStyle/>
          <a:p>
            <a:pPr algn="l" lvl="0" indent="-342900" marL="342900">
              <a:lnSpc>
                <a:spcPct val="101259"/>
              </a:lnSpc>
              <a:buClr>
                <a:srgbClr val="03366C"/>
              </a:buClr>
              <a:buFont typeface="Arial"/>
              <a:buChar char="●"/>
            </a:pPr>
            <a:r>
              <a:rPr lang="ko-KR" sz="2900" b="false" i="false" u="none" strike="noStrike" spc="-100">
                <a:solidFill>
                  <a:srgbClr val="03366C"/>
                </a:solidFill>
                <a:ea typeface="Pretendard Bold"/>
              </a:rPr>
              <a:t>이용자</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반응을</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분석해</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더</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나은</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서비스</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제공</a:t>
            </a:r>
          </a:p>
          <a:p>
            <a:pPr algn="l" lvl="0" indent="-342900" marL="342900">
              <a:lnSpc>
                <a:spcPct val="101259"/>
              </a:lnSpc>
              <a:buClr>
                <a:srgbClr val="03366C"/>
              </a:buClr>
              <a:buFont typeface="Arial"/>
              <a:buChar char="●"/>
            </a:pPr>
            <a:r>
              <a:rPr lang="ko-KR" sz="2900" b="false" i="false" u="none" strike="noStrike" spc="-100">
                <a:solidFill>
                  <a:srgbClr val="03366C"/>
                </a:solidFill>
                <a:ea typeface="Pretendard Bold"/>
              </a:rPr>
              <a:t>환자의</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정신</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건강</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관리</a:t>
            </a:r>
          </a:p>
          <a:p>
            <a:pPr algn="l" lvl="0" indent="-342900" marL="342900">
              <a:lnSpc>
                <a:spcPct val="101259"/>
              </a:lnSpc>
              <a:buClr>
                <a:srgbClr val="03366C"/>
              </a:buClr>
              <a:buFont typeface="Arial"/>
              <a:buChar char="●"/>
            </a:pPr>
            <a:r>
              <a:rPr lang="ko-KR" sz="2900" b="false" i="false" u="none" strike="noStrike" spc="-100">
                <a:solidFill>
                  <a:srgbClr val="03366C"/>
                </a:solidFill>
                <a:ea typeface="Pretendard Bold"/>
              </a:rPr>
              <a:t>고객의</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감정에</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맞춘</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맞춤</a:t>
            </a:r>
            <a:r>
              <a:rPr lang="en-US" sz="2900" b="false" i="false" u="none" strike="noStrike" spc="-100">
                <a:solidFill>
                  <a:srgbClr val="03366C"/>
                </a:solidFill>
                <a:latin typeface="Pretendard Bold"/>
              </a:rPr>
              <a:t> </a:t>
            </a:r>
            <a:r>
              <a:rPr lang="ko-KR" sz="2900" b="false" i="false" u="none" strike="noStrike" spc="-100">
                <a:solidFill>
                  <a:srgbClr val="03366C"/>
                </a:solidFill>
                <a:ea typeface="Pretendard Bold"/>
              </a:rPr>
              <a:t>대응</a:t>
            </a:r>
          </a:p>
        </p:txBody>
      </p:sp>
      <p:sp>
        <p:nvSpPr>
          <p:cNvPr name="TextBox 4" id="4"/>
          <p:cNvSpPr txBox="true"/>
          <p:nvPr/>
        </p:nvSpPr>
        <p:spPr>
          <a:xfrm rot="0">
            <a:off x="7810500" y="1346200"/>
            <a:ext cx="7797800" cy="1295400"/>
          </a:xfrm>
          <a:prstGeom prst="rect">
            <a:avLst/>
          </a:prstGeom>
        </p:spPr>
        <p:txBody>
          <a:bodyPr anchor="ctr" rtlCol="false" lIns="0" tIns="0" rIns="0" bIns="0"/>
          <a:lstStyle/>
          <a:p>
            <a:pPr algn="l" lvl="0">
              <a:lnSpc>
                <a:spcPct val="101259"/>
              </a:lnSpc>
            </a:pPr>
            <a:r>
              <a:rPr lang="ko-KR" sz="7300" b="false" i="false" u="none" strike="noStrike" spc="-300">
                <a:solidFill>
                  <a:srgbClr val="03366C"/>
                </a:solidFill>
                <a:ea typeface="Pretendard SemiBold"/>
              </a:rPr>
              <a:t>활용</a:t>
            </a:r>
            <a:r>
              <a:rPr lang="en-US" sz="7300" b="false" i="false" u="none" strike="noStrike" spc="-300">
                <a:solidFill>
                  <a:srgbClr val="03366C"/>
                </a:solidFill>
                <a:latin typeface="Pretendard SemiBold"/>
              </a:rPr>
              <a:t> </a:t>
            </a:r>
            <a:r>
              <a:rPr lang="ko-KR" sz="7300" b="false" i="false" u="none" strike="noStrike" spc="-300">
                <a:solidFill>
                  <a:srgbClr val="03366C"/>
                </a:solidFill>
                <a:ea typeface="Pretendard SemiBold"/>
              </a:rPr>
              <a:t>가능성</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terms:modified xsi:type="dcterms:W3CDTF">2011-08-01T06:04:30Z</dcterms:modified>
  <cp:revision>1</cp:revision>
</cp:coreProperties>
</file>